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B_355834E7.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79" r:id="rId2"/>
  </p:sldMasterIdLst>
  <p:notesMasterIdLst>
    <p:notesMasterId r:id="rId25"/>
  </p:notesMasterIdLst>
  <p:sldIdLst>
    <p:sldId id="283" r:id="rId3"/>
    <p:sldId id="257" r:id="rId4"/>
    <p:sldId id="270" r:id="rId5"/>
    <p:sldId id="271" r:id="rId6"/>
    <p:sldId id="284" r:id="rId7"/>
    <p:sldId id="285" r:id="rId8"/>
    <p:sldId id="274" r:id="rId9"/>
    <p:sldId id="286" r:id="rId10"/>
    <p:sldId id="287" r:id="rId11"/>
    <p:sldId id="275" r:id="rId12"/>
    <p:sldId id="265" r:id="rId13"/>
    <p:sldId id="266" r:id="rId14"/>
    <p:sldId id="288" r:id="rId15"/>
    <p:sldId id="268" r:id="rId16"/>
    <p:sldId id="279" r:id="rId17"/>
    <p:sldId id="280" r:id="rId18"/>
    <p:sldId id="281" r:id="rId19"/>
    <p:sldId id="292" r:id="rId20"/>
    <p:sldId id="282" r:id="rId21"/>
    <p:sldId id="293" r:id="rId22"/>
    <p:sldId id="278" r:id="rId23"/>
    <p:sldId id="28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Lato Light" panose="020F0302020204030203"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ExtraBold" panose="00000900000000000000" pitchFamily="2" charset="0"/>
      <p:bold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FfNaZPPkBfhNPrxLld+EI/GgMe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629785-99C8-43F2-ABAA-D75E3B56BE47}" name="Sarah James" initials="SJ" userId="S::Sarah.James@akdn.org::3d88bf67-95dd-4b63-a9f9-3a91f66cc2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1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5" autoAdjust="0"/>
    <p:restoredTop sz="95853" autoAdjust="0"/>
  </p:normalViewPr>
  <p:slideViewPr>
    <p:cSldViewPr snapToGrid="0">
      <p:cViewPr varScale="1">
        <p:scale>
          <a:sx n="129" d="100"/>
          <a:sy n="129" d="100"/>
        </p:scale>
        <p:origin x="60" y="21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customschemas.google.com/relationships/presentationmetadata" Target="metadata"/><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s>
</file>

<file path=ppt/comments/modernComment_11B_355834E7.xml><?xml version="1.0" encoding="utf-8"?>
<p188:cmLst xmlns:a="http://schemas.openxmlformats.org/drawingml/2006/main" xmlns:r="http://schemas.openxmlformats.org/officeDocument/2006/relationships" xmlns:p188="http://schemas.microsoft.com/office/powerpoint/2018/8/main">
  <p188:cm id="{FF835E64-7AE1-D14F-9D2B-E001EF96F985}" authorId="{0A629785-99C8-43F2-ABAA-D75E3B56BE47}" created="2023-05-30T16:05:17.812">
    <ac:txMkLst xmlns:ac="http://schemas.microsoft.com/office/drawing/2013/main/command">
      <pc:docMk xmlns:pc="http://schemas.microsoft.com/office/powerpoint/2013/main/command"/>
      <pc:sldMk xmlns:pc="http://schemas.microsoft.com/office/powerpoint/2013/main/command" cId="894973159" sldId="283"/>
      <ac:spMk id="3" creationId="{99887A0D-4523-FDE8-8CA7-0EBDF8354F88}"/>
      <ac:txMk cp="0" len="99">
        <ac:context len="101" hash="2318790381"/>
      </ac:txMk>
    </ac:txMkLst>
    <p188:pos x="7563504" y="415479"/>
    <p188:txBody>
      <a:bodyPr/>
      <a:lstStyle/>
      <a:p>
        <a:r>
          <a:rPr lang="en-GB"/>
          <a:t>Please input with a line here that gives an understanding of what the innovation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85264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989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dk1"/>
              </a:buClr>
              <a:buSzPts val="900"/>
              <a:buFont typeface="Calibri"/>
              <a:buNone/>
            </a:pPr>
            <a:r>
              <a:rPr lang="en-GB"/>
              <a:t>How do we get feedback progressively as the session is going one or as they use the toolkit</a:t>
            </a:r>
            <a:endParaRPr/>
          </a:p>
          <a:p>
            <a:pPr marL="0" lvl="0" indent="0" algn="l" rtl="0">
              <a:lnSpc>
                <a:spcPct val="125000"/>
              </a:lnSpc>
              <a:spcBef>
                <a:spcPts val="0"/>
              </a:spcBef>
              <a:spcAft>
                <a:spcPts val="0"/>
              </a:spcAft>
              <a:buClr>
                <a:schemeClr val="dk1"/>
              </a:buClr>
              <a:buSzPts val="900"/>
              <a:buFont typeface="Calibri"/>
              <a:buNone/>
            </a:pPr>
            <a:r>
              <a:rPr lang="en-GB"/>
              <a:t>Tracking process discuissions … </a:t>
            </a:r>
            <a:endParaRPr/>
          </a:p>
        </p:txBody>
      </p:sp>
    </p:spTree>
    <p:extLst>
      <p:ext uri="{BB962C8B-B14F-4D97-AF65-F5344CB8AC3E}">
        <p14:creationId xmlns:p14="http://schemas.microsoft.com/office/powerpoint/2010/main" val="427955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217029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e1c12c4a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e1c12c4a3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10e1c12c4a3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extLst>
      <p:ext uri="{BB962C8B-B14F-4D97-AF65-F5344CB8AC3E}">
        <p14:creationId xmlns:p14="http://schemas.microsoft.com/office/powerpoint/2010/main" val="284061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e1c12c4a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e1c12c4a3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10e1c12c4a3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extLst>
      <p:ext uri="{BB962C8B-B14F-4D97-AF65-F5344CB8AC3E}">
        <p14:creationId xmlns:p14="http://schemas.microsoft.com/office/powerpoint/2010/main" val="3375613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35"/>
          <p:cNvSpPr/>
          <p:nvPr/>
        </p:nvSpPr>
        <p:spPr>
          <a:xfrm>
            <a:off x="0" y="-1"/>
            <a:ext cx="9144000" cy="5143501"/>
          </a:xfrm>
          <a:prstGeom prst="rect">
            <a:avLst/>
          </a:prstGeom>
          <a:solidFill>
            <a:srgbClr val="FFFFFF"/>
          </a:solidFill>
          <a:ln>
            <a:noFill/>
          </a:ln>
        </p:spPr>
      </p:sp>
      <p:sp>
        <p:nvSpPr>
          <p:cNvPr id="30" name="Google Shape;30;p35"/>
          <p:cNvSpPr txBox="1">
            <a:spLocks noGrp="1"/>
          </p:cNvSpPr>
          <p:nvPr>
            <p:ph type="title"/>
          </p:nvPr>
        </p:nvSpPr>
        <p:spPr>
          <a:xfrm>
            <a:off x="4572000" y="2734500"/>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1" name="Google Shape;31;p35"/>
          <p:cNvSpPr txBox="1">
            <a:spLocks noGrp="1"/>
          </p:cNvSpPr>
          <p:nvPr>
            <p:ph type="body" idx="1"/>
          </p:nvPr>
        </p:nvSpPr>
        <p:spPr>
          <a:xfrm>
            <a:off x="4572000" y="3701274"/>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32" name="Google Shape;32;p35"/>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4572001" y="626913"/>
            <a:ext cx="3467101" cy="17820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9"/>
        <p:cNvGrpSpPr/>
        <p:nvPr/>
      </p:nvGrpSpPr>
      <p:grpSpPr>
        <a:xfrm>
          <a:off x="0" y="0"/>
          <a:ext cx="0" cy="0"/>
          <a:chOff x="0" y="0"/>
          <a:chExt cx="0" cy="0"/>
        </a:xfrm>
      </p:grpSpPr>
      <p:pic>
        <p:nvPicPr>
          <p:cNvPr id="90" name="Google Shape;90;p44"/>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4621119" y="9251770"/>
            <a:ext cx="1374976" cy="706801"/>
          </a:xfrm>
          <a:prstGeom prst="rect">
            <a:avLst/>
          </a:prstGeom>
          <a:noFill/>
          <a:ln>
            <a:noFill/>
          </a:ln>
        </p:spPr>
      </p:pic>
      <p:pic>
        <p:nvPicPr>
          <p:cNvPr id="91" name="Google Shape;91;p44"/>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6023528" y="9251769"/>
            <a:ext cx="2204847" cy="730268"/>
          </a:xfrm>
          <a:prstGeom prst="rect">
            <a:avLst/>
          </a:prstGeom>
          <a:noFill/>
          <a:ln>
            <a:noFill/>
          </a:ln>
        </p:spPr>
      </p:pic>
      <p:sp>
        <p:nvSpPr>
          <p:cNvPr id="92" name="Google Shape;92;p44"/>
          <p:cNvSpPr/>
          <p:nvPr/>
        </p:nvSpPr>
        <p:spPr>
          <a:xfrm>
            <a:off x="1" y="3536157"/>
            <a:ext cx="1735931" cy="1607344"/>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3" name="Google Shape;93;p44"/>
          <p:cNvSpPr/>
          <p:nvPr/>
        </p:nvSpPr>
        <p:spPr>
          <a:xfrm>
            <a:off x="1" y="0"/>
            <a:ext cx="1735931" cy="3471863"/>
          </a:xfrm>
          <a:prstGeom prst="rect">
            <a:avLst/>
          </a:prstGeom>
          <a:solidFill>
            <a:srgbClr val="00AEEF"/>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4" name="Google Shape;94;p44"/>
          <p:cNvSpPr txBox="1">
            <a:spLocks noGrp="1"/>
          </p:cNvSpPr>
          <p:nvPr>
            <p:ph type="title"/>
          </p:nvPr>
        </p:nvSpPr>
        <p:spPr>
          <a:xfrm>
            <a:off x="2052205" y="1654536"/>
            <a:ext cx="6260523"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95" name="Google Shape;95;p44"/>
          <p:cNvSpPr txBox="1">
            <a:spLocks noGrp="1"/>
          </p:cNvSpPr>
          <p:nvPr>
            <p:ph type="body" idx="1"/>
          </p:nvPr>
        </p:nvSpPr>
        <p:spPr>
          <a:xfrm>
            <a:off x="2052205" y="2447856"/>
            <a:ext cx="6260523"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96"/>
        <p:cNvGrpSpPr/>
        <p:nvPr/>
      </p:nvGrpSpPr>
      <p:grpSpPr>
        <a:xfrm>
          <a:off x="0" y="0"/>
          <a:ext cx="0" cy="0"/>
          <a:chOff x="0" y="0"/>
          <a:chExt cx="0" cy="0"/>
        </a:xfrm>
      </p:grpSpPr>
      <p:sp>
        <p:nvSpPr>
          <p:cNvPr id="97" name="Google Shape;97;p45"/>
          <p:cNvSpPr/>
          <p:nvPr/>
        </p:nvSpPr>
        <p:spPr>
          <a:xfrm>
            <a:off x="0" y="787401"/>
            <a:ext cx="9144000" cy="4356100"/>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98" name="Google Shape;98;p45"/>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7144" y="1"/>
            <a:ext cx="9136856" cy="738554"/>
          </a:xfrm>
          <a:prstGeom prst="rect">
            <a:avLst/>
          </a:prstGeom>
          <a:noFill/>
          <a:ln>
            <a:noFill/>
          </a:ln>
        </p:spPr>
      </p:pic>
      <p:sp>
        <p:nvSpPr>
          <p:cNvPr id="99" name="Google Shape;99;p45"/>
          <p:cNvSpPr txBox="1">
            <a:spLocks noGrp="1"/>
          </p:cNvSpPr>
          <p:nvPr>
            <p:ph type="body" idx="1"/>
          </p:nvPr>
        </p:nvSpPr>
        <p:spPr>
          <a:xfrm>
            <a:off x="1899682" y="2498077"/>
            <a:ext cx="5344639" cy="1607344"/>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2100"/>
              <a:buFont typeface="Arial"/>
              <a:buNone/>
              <a:defRPr sz="1575" b="0" i="0" u="none" strike="noStrike" cap="none">
                <a:solidFill>
                  <a:schemeClr val="lt1"/>
                </a:solidFill>
                <a:latin typeface="Arial"/>
                <a:ea typeface="Arial"/>
                <a:cs typeface="Arial"/>
                <a:sym typeface="Arial"/>
              </a:defRPr>
            </a:lvl1pPr>
            <a:lvl2pPr marL="685800" marR="0" lvl="1" indent="-171450" algn="ctr" rtl="0">
              <a:lnSpc>
                <a:spcPct val="90000"/>
              </a:lnSpc>
              <a:spcBef>
                <a:spcPts val="281"/>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2pPr>
            <a:lvl3pPr marL="1028700" marR="0" lvl="2" indent="-171450" algn="ctr" rtl="0">
              <a:lnSpc>
                <a:spcPct val="90000"/>
              </a:lnSpc>
              <a:spcBef>
                <a:spcPts val="281"/>
              </a:spcBef>
              <a:spcAft>
                <a:spcPts val="0"/>
              </a:spcAft>
              <a:buClr>
                <a:schemeClr val="lt1"/>
              </a:buClr>
              <a:buSzPts val="1500"/>
              <a:buFont typeface="Arial"/>
              <a:buNone/>
              <a:defRPr sz="1125" b="0" i="0" u="none" strike="noStrike" cap="none">
                <a:solidFill>
                  <a:schemeClr val="lt1"/>
                </a:solidFill>
                <a:latin typeface="Arial"/>
                <a:ea typeface="Arial"/>
                <a:cs typeface="Arial"/>
                <a:sym typeface="Arial"/>
              </a:defRPr>
            </a:lvl3pPr>
            <a:lvl4pPr marL="1371600" marR="0" lvl="3" indent="-171450" algn="ctr" rtl="0">
              <a:lnSpc>
                <a:spcPct val="90000"/>
              </a:lnSpc>
              <a:spcBef>
                <a:spcPts val="281"/>
              </a:spcBef>
              <a:spcAft>
                <a:spcPts val="0"/>
              </a:spcAft>
              <a:buClr>
                <a:schemeClr val="lt1"/>
              </a:buClr>
              <a:buSzPts val="1350"/>
              <a:buFont typeface="Arial"/>
              <a:buNone/>
              <a:defRPr sz="1013" b="0" i="0" u="none" strike="noStrike" cap="none">
                <a:solidFill>
                  <a:schemeClr val="lt1"/>
                </a:solidFill>
                <a:latin typeface="Arial"/>
                <a:ea typeface="Arial"/>
                <a:cs typeface="Arial"/>
                <a:sym typeface="Arial"/>
              </a:defRPr>
            </a:lvl4pPr>
            <a:lvl5pPr marL="1714500" marR="0" lvl="4" indent="-171450" algn="ctr" rtl="0">
              <a:lnSpc>
                <a:spcPct val="90000"/>
              </a:lnSpc>
              <a:spcBef>
                <a:spcPts val="281"/>
              </a:spcBef>
              <a:spcAft>
                <a:spcPts val="0"/>
              </a:spcAft>
              <a:buClr>
                <a:schemeClr val="lt1"/>
              </a:buClr>
              <a:buSzPts val="1350"/>
              <a:buFont typeface="Arial"/>
              <a:buNone/>
              <a:defRPr sz="1013" b="0" i="0" u="none" strike="noStrike" cap="none">
                <a:solidFill>
                  <a:schemeClr val="lt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00" name="Google Shape;100;p45"/>
          <p:cNvSpPr txBox="1">
            <a:spLocks noGrp="1"/>
          </p:cNvSpPr>
          <p:nvPr>
            <p:ph type="title"/>
          </p:nvPr>
        </p:nvSpPr>
        <p:spPr>
          <a:xfrm>
            <a:off x="1899682" y="1400398"/>
            <a:ext cx="5344639" cy="99417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1"/>
        <p:cNvGrpSpPr/>
        <p:nvPr/>
      </p:nvGrpSpPr>
      <p:grpSpPr>
        <a:xfrm>
          <a:off x="0" y="0"/>
          <a:ext cx="0" cy="0"/>
          <a:chOff x="0" y="0"/>
          <a:chExt cx="0" cy="0"/>
        </a:xfrm>
      </p:grpSpPr>
      <p:sp>
        <p:nvSpPr>
          <p:cNvPr id="102" name="Google Shape;102;p46"/>
          <p:cNvSpPr>
            <a:spLocks noGrp="1"/>
          </p:cNvSpPr>
          <p:nvPr>
            <p:ph type="pic" idx="2"/>
          </p:nvPr>
        </p:nvSpPr>
        <p:spPr>
          <a:xfrm>
            <a:off x="2" y="1"/>
            <a:ext cx="3186953" cy="5096435"/>
          </a:xfrm>
          <a:prstGeom prst="rect">
            <a:avLst/>
          </a:prstGeom>
          <a:noFill/>
          <a:ln>
            <a:noFill/>
          </a:ln>
        </p:spPr>
      </p:sp>
      <p:sp>
        <p:nvSpPr>
          <p:cNvPr id="103" name="Google Shape;103;p46"/>
          <p:cNvSpPr/>
          <p:nvPr/>
        </p:nvSpPr>
        <p:spPr>
          <a:xfrm>
            <a:off x="0" y="5096435"/>
            <a:ext cx="9144000" cy="81354"/>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04" name="Google Shape;104;p46"/>
          <p:cNvSpPr txBox="1">
            <a:spLocks noGrp="1"/>
          </p:cNvSpPr>
          <p:nvPr>
            <p:ph type="title"/>
          </p:nvPr>
        </p:nvSpPr>
        <p:spPr>
          <a:xfrm>
            <a:off x="3423806" y="1836701"/>
            <a:ext cx="5470165"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05" name="Google Shape;105;p46"/>
          <p:cNvSpPr txBox="1">
            <a:spLocks noGrp="1"/>
          </p:cNvSpPr>
          <p:nvPr>
            <p:ph type="body" idx="1"/>
          </p:nvPr>
        </p:nvSpPr>
        <p:spPr>
          <a:xfrm>
            <a:off x="3423806" y="2630022"/>
            <a:ext cx="5470165"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06"/>
        <p:cNvGrpSpPr/>
        <p:nvPr/>
      </p:nvGrpSpPr>
      <p:grpSpPr>
        <a:xfrm>
          <a:off x="0" y="0"/>
          <a:ext cx="0" cy="0"/>
          <a:chOff x="0" y="0"/>
          <a:chExt cx="0" cy="0"/>
        </a:xfrm>
      </p:grpSpPr>
      <p:sp>
        <p:nvSpPr>
          <p:cNvPr id="107" name="Google Shape;107;p47"/>
          <p:cNvSpPr/>
          <p:nvPr/>
        </p:nvSpPr>
        <p:spPr>
          <a:xfrm>
            <a:off x="-1" y="-1"/>
            <a:ext cx="9144000" cy="5143501"/>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08" name="Google Shape;108;p47"/>
          <p:cNvSpPr txBox="1">
            <a:spLocks noGrp="1"/>
          </p:cNvSpPr>
          <p:nvPr>
            <p:ph type="body" idx="1"/>
          </p:nvPr>
        </p:nvSpPr>
        <p:spPr>
          <a:xfrm>
            <a:off x="2853046" y="665023"/>
            <a:ext cx="3437906" cy="45950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2100"/>
              <a:buFont typeface="Arial"/>
              <a:buNone/>
              <a:defRPr sz="1575" b="0" i="0" u="none" strike="noStrike" cap="none">
                <a:solidFill>
                  <a:schemeClr val="lt1"/>
                </a:solidFill>
                <a:latin typeface="Arial"/>
                <a:ea typeface="Arial"/>
                <a:cs typeface="Arial"/>
                <a:sym typeface="Arial"/>
              </a:defRPr>
            </a:lvl1pPr>
            <a:lvl2pPr marL="685800" marR="0" lvl="1" indent="-171450" algn="ctr" rtl="0">
              <a:lnSpc>
                <a:spcPct val="90000"/>
              </a:lnSpc>
              <a:spcBef>
                <a:spcPts val="281"/>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2pPr>
            <a:lvl3pPr marL="1028700" marR="0" lvl="2" indent="-171450" algn="ctr" rtl="0">
              <a:lnSpc>
                <a:spcPct val="90000"/>
              </a:lnSpc>
              <a:spcBef>
                <a:spcPts val="281"/>
              </a:spcBef>
              <a:spcAft>
                <a:spcPts val="0"/>
              </a:spcAft>
              <a:buClr>
                <a:schemeClr val="lt1"/>
              </a:buClr>
              <a:buSzPts val="1500"/>
              <a:buFont typeface="Arial"/>
              <a:buNone/>
              <a:defRPr sz="1125" b="0" i="0" u="none" strike="noStrike" cap="none">
                <a:solidFill>
                  <a:schemeClr val="lt1"/>
                </a:solidFill>
                <a:latin typeface="Arial"/>
                <a:ea typeface="Arial"/>
                <a:cs typeface="Arial"/>
                <a:sym typeface="Arial"/>
              </a:defRPr>
            </a:lvl3pPr>
            <a:lvl4pPr marL="1371600" marR="0" lvl="3" indent="-171450" algn="ctr" rtl="0">
              <a:lnSpc>
                <a:spcPct val="90000"/>
              </a:lnSpc>
              <a:spcBef>
                <a:spcPts val="281"/>
              </a:spcBef>
              <a:spcAft>
                <a:spcPts val="0"/>
              </a:spcAft>
              <a:buClr>
                <a:schemeClr val="lt1"/>
              </a:buClr>
              <a:buSzPts val="1350"/>
              <a:buFont typeface="Arial"/>
              <a:buNone/>
              <a:defRPr sz="1013" b="0" i="0" u="none" strike="noStrike" cap="none">
                <a:solidFill>
                  <a:schemeClr val="lt1"/>
                </a:solidFill>
                <a:latin typeface="Arial"/>
                <a:ea typeface="Arial"/>
                <a:cs typeface="Arial"/>
                <a:sym typeface="Arial"/>
              </a:defRPr>
            </a:lvl4pPr>
            <a:lvl5pPr marL="1714500" marR="0" lvl="4" indent="-171450" algn="ctr" rtl="0">
              <a:lnSpc>
                <a:spcPct val="90000"/>
              </a:lnSpc>
              <a:spcBef>
                <a:spcPts val="281"/>
              </a:spcBef>
              <a:spcAft>
                <a:spcPts val="0"/>
              </a:spcAft>
              <a:buClr>
                <a:schemeClr val="lt1"/>
              </a:buClr>
              <a:buSzPts val="1350"/>
              <a:buFont typeface="Arial"/>
              <a:buNone/>
              <a:defRPr sz="1013" b="0" i="0" u="none" strike="noStrike" cap="none">
                <a:solidFill>
                  <a:schemeClr val="lt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09" name="Google Shape;109;p47"/>
          <p:cNvSpPr txBox="1">
            <a:spLocks noGrp="1"/>
          </p:cNvSpPr>
          <p:nvPr>
            <p:ph type="title"/>
          </p:nvPr>
        </p:nvSpPr>
        <p:spPr>
          <a:xfrm>
            <a:off x="2159639" y="185498"/>
            <a:ext cx="4824722" cy="45951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grpSp>
        <p:nvGrpSpPr>
          <p:cNvPr id="110" name="Google Shape;110;p47"/>
          <p:cNvGrpSpPr/>
          <p:nvPr/>
        </p:nvGrpSpPr>
        <p:grpSpPr>
          <a:xfrm>
            <a:off x="910066" y="1287558"/>
            <a:ext cx="7149146" cy="3848417"/>
            <a:chOff x="1531778" y="1344905"/>
            <a:chExt cx="9532195" cy="5131222"/>
          </a:xfrm>
        </p:grpSpPr>
        <p:pic>
          <p:nvPicPr>
            <p:cNvPr id="111" name="Google Shape;111;p47" descr="A map of the world&#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531778" y="1344905"/>
              <a:ext cx="9532195" cy="5131222"/>
            </a:xfrm>
            <a:prstGeom prst="rect">
              <a:avLst/>
            </a:prstGeom>
            <a:noFill/>
            <a:ln>
              <a:noFill/>
            </a:ln>
          </p:spPr>
        </p:pic>
        <p:grpSp>
          <p:nvGrpSpPr>
            <p:cNvPr id="112" name="Google Shape;112;p47"/>
            <p:cNvGrpSpPr/>
            <p:nvPr/>
          </p:nvGrpSpPr>
          <p:grpSpPr>
            <a:xfrm>
              <a:off x="4543467" y="2895144"/>
              <a:ext cx="4667275" cy="2282635"/>
              <a:chOff x="8631725" y="7259390"/>
              <a:chExt cx="8976547" cy="3885549"/>
            </a:xfrm>
          </p:grpSpPr>
          <p:sp>
            <p:nvSpPr>
              <p:cNvPr id="113" name="Google Shape;113;p47"/>
              <p:cNvSpPr txBox="1"/>
              <p:nvPr/>
            </p:nvSpPr>
            <p:spPr>
              <a:xfrm>
                <a:off x="8631725" y="9448201"/>
                <a:ext cx="1689622"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BRAZIL</a:t>
                </a:r>
                <a:endParaRPr sz="619" b="1">
                  <a:solidFill>
                    <a:srgbClr val="000000"/>
                  </a:solidFill>
                  <a:latin typeface="Arial"/>
                  <a:ea typeface="Arial"/>
                  <a:cs typeface="Arial"/>
                  <a:sym typeface="Arial"/>
                </a:endParaRPr>
              </a:p>
            </p:txBody>
          </p:sp>
          <p:sp>
            <p:nvSpPr>
              <p:cNvPr id="114" name="Google Shape;114;p47"/>
              <p:cNvSpPr txBox="1"/>
              <p:nvPr/>
            </p:nvSpPr>
            <p:spPr>
              <a:xfrm>
                <a:off x="9197531" y="7379318"/>
                <a:ext cx="2060607"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PORTUGAL</a:t>
                </a:r>
                <a:endParaRPr sz="619" b="1">
                  <a:solidFill>
                    <a:srgbClr val="000000"/>
                  </a:solidFill>
                  <a:latin typeface="Arial"/>
                  <a:ea typeface="Arial"/>
                  <a:cs typeface="Arial"/>
                  <a:sym typeface="Arial"/>
                </a:endParaRPr>
              </a:p>
            </p:txBody>
          </p:sp>
          <p:sp>
            <p:nvSpPr>
              <p:cNvPr id="115" name="Google Shape;115;p47"/>
              <p:cNvSpPr txBox="1"/>
              <p:nvPr/>
            </p:nvSpPr>
            <p:spPr>
              <a:xfrm>
                <a:off x="11424421" y="9374066"/>
                <a:ext cx="1867793" cy="63861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UGANDA</a:t>
                </a:r>
                <a:endParaRPr sz="619" b="1">
                  <a:solidFill>
                    <a:srgbClr val="000000"/>
                  </a:solidFill>
                  <a:latin typeface="Arial"/>
                  <a:ea typeface="Arial"/>
                  <a:cs typeface="Arial"/>
                  <a:sym typeface="Arial"/>
                </a:endParaRPr>
              </a:p>
            </p:txBody>
          </p:sp>
          <p:sp>
            <p:nvSpPr>
              <p:cNvPr id="116" name="Google Shape;116;p47"/>
              <p:cNvSpPr txBox="1"/>
              <p:nvPr/>
            </p:nvSpPr>
            <p:spPr>
              <a:xfrm>
                <a:off x="11377375" y="10578443"/>
                <a:ext cx="2000696"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TANZANIA</a:t>
                </a:r>
                <a:endParaRPr sz="619" b="1">
                  <a:solidFill>
                    <a:srgbClr val="000000"/>
                  </a:solidFill>
                  <a:latin typeface="Arial"/>
                  <a:ea typeface="Arial"/>
                  <a:cs typeface="Arial"/>
                  <a:sym typeface="Arial"/>
                </a:endParaRPr>
              </a:p>
            </p:txBody>
          </p:sp>
          <p:sp>
            <p:nvSpPr>
              <p:cNvPr id="117" name="Google Shape;117;p47"/>
              <p:cNvSpPr txBox="1"/>
              <p:nvPr/>
            </p:nvSpPr>
            <p:spPr>
              <a:xfrm>
                <a:off x="13117976" y="9547144"/>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KENYA</a:t>
                </a:r>
                <a:endParaRPr sz="619" b="1">
                  <a:solidFill>
                    <a:srgbClr val="000000"/>
                  </a:solidFill>
                  <a:latin typeface="Arial"/>
                  <a:ea typeface="Arial"/>
                  <a:cs typeface="Arial"/>
                  <a:sym typeface="Arial"/>
                </a:endParaRPr>
              </a:p>
            </p:txBody>
          </p:sp>
          <p:sp>
            <p:nvSpPr>
              <p:cNvPr id="118" name="Google Shape;118;p47"/>
              <p:cNvSpPr txBox="1"/>
              <p:nvPr/>
            </p:nvSpPr>
            <p:spPr>
              <a:xfrm>
                <a:off x="13155527" y="8992297"/>
                <a:ext cx="2122581" cy="49785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PAKISTAN</a:t>
                </a:r>
                <a:endParaRPr sz="619" b="1">
                  <a:solidFill>
                    <a:srgbClr val="000000"/>
                  </a:solidFill>
                  <a:latin typeface="Arial"/>
                  <a:ea typeface="Arial"/>
                  <a:cs typeface="Arial"/>
                  <a:sym typeface="Arial"/>
                </a:endParaRPr>
              </a:p>
            </p:txBody>
          </p:sp>
          <p:sp>
            <p:nvSpPr>
              <p:cNvPr id="119" name="Google Shape;119;p47"/>
              <p:cNvSpPr txBox="1"/>
              <p:nvPr/>
            </p:nvSpPr>
            <p:spPr>
              <a:xfrm>
                <a:off x="15447344" y="8035940"/>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INDIA</a:t>
                </a:r>
                <a:endParaRPr sz="619" b="1">
                  <a:solidFill>
                    <a:srgbClr val="000000"/>
                  </a:solidFill>
                  <a:latin typeface="Arial"/>
                  <a:ea typeface="Arial"/>
                  <a:cs typeface="Arial"/>
                  <a:sym typeface="Arial"/>
                </a:endParaRPr>
              </a:p>
            </p:txBody>
          </p:sp>
          <p:sp>
            <p:nvSpPr>
              <p:cNvPr id="120" name="Google Shape;120;p47"/>
              <p:cNvSpPr txBox="1"/>
              <p:nvPr/>
            </p:nvSpPr>
            <p:spPr>
              <a:xfrm>
                <a:off x="14925641" y="7259390"/>
                <a:ext cx="2682631" cy="708601"/>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KYRGYZSTAN</a:t>
                </a:r>
                <a:endParaRPr sz="619" b="1">
                  <a:solidFill>
                    <a:srgbClr val="000000"/>
                  </a:solidFill>
                  <a:latin typeface="Arial"/>
                  <a:ea typeface="Arial"/>
                  <a:cs typeface="Arial"/>
                  <a:sym typeface="Arial"/>
                </a:endParaRPr>
              </a:p>
            </p:txBody>
          </p:sp>
          <p:sp>
            <p:nvSpPr>
              <p:cNvPr id="121" name="Google Shape;121;p47"/>
              <p:cNvSpPr txBox="1"/>
              <p:nvPr/>
            </p:nvSpPr>
            <p:spPr>
              <a:xfrm>
                <a:off x="12912493" y="7466835"/>
                <a:ext cx="2186610" cy="566496"/>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TAJIKISTAN</a:t>
                </a:r>
                <a:endParaRPr sz="619" b="1">
                  <a:solidFill>
                    <a:srgbClr val="000000"/>
                  </a:solidFill>
                  <a:latin typeface="Arial"/>
                  <a:ea typeface="Arial"/>
                  <a:cs typeface="Arial"/>
                  <a:sym typeface="Arial"/>
                </a:endParaRPr>
              </a:p>
            </p:txBody>
          </p:sp>
          <p:sp>
            <p:nvSpPr>
              <p:cNvPr id="122" name="Google Shape;122;p47"/>
              <p:cNvSpPr txBox="1"/>
              <p:nvPr/>
            </p:nvSpPr>
            <p:spPr>
              <a:xfrm>
                <a:off x="12509357" y="7881167"/>
                <a:ext cx="2362997" cy="556017"/>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06"/>
                  <a:buFont typeface="Arial"/>
                  <a:buNone/>
                </a:pPr>
                <a:r>
                  <a:rPr lang="en-GB" sz="619">
                    <a:solidFill>
                      <a:srgbClr val="000000"/>
                    </a:solidFill>
                    <a:latin typeface="Arial"/>
                    <a:ea typeface="Arial"/>
                    <a:cs typeface="Arial"/>
                    <a:sym typeface="Arial"/>
                  </a:rPr>
                  <a:t>AFGANISTAN</a:t>
                </a:r>
                <a:endParaRPr sz="619" b="1">
                  <a:solidFill>
                    <a:srgbClr val="000000"/>
                  </a:solidFill>
                  <a:latin typeface="Arial"/>
                  <a:ea typeface="Arial"/>
                  <a:cs typeface="Arial"/>
                  <a:sym typeface="Arial"/>
                </a:endParaRPr>
              </a:p>
            </p:txBody>
          </p:sp>
          <p:cxnSp>
            <p:nvCxnSpPr>
              <p:cNvPr id="123" name="Google Shape;123;p47"/>
              <p:cNvCxnSpPr/>
              <p:nvPr/>
            </p:nvCxnSpPr>
            <p:spPr>
              <a:xfrm>
                <a:off x="11000948" y="7658293"/>
                <a:ext cx="0" cy="494514"/>
              </a:xfrm>
              <a:prstGeom prst="straightConnector1">
                <a:avLst/>
              </a:prstGeom>
              <a:noFill/>
              <a:ln w="25400" cap="flat" cmpd="sng">
                <a:solidFill>
                  <a:srgbClr val="034D6A"/>
                </a:solidFill>
                <a:prstDash val="solid"/>
                <a:miter lim="800000"/>
                <a:headEnd type="none" w="sm" len="sm"/>
                <a:tailEnd type="none" w="sm" len="sm"/>
              </a:ln>
            </p:spPr>
          </p:cxnSp>
          <p:cxnSp>
            <p:nvCxnSpPr>
              <p:cNvPr id="124" name="Google Shape;124;p47"/>
              <p:cNvCxnSpPr/>
              <p:nvPr/>
            </p:nvCxnSpPr>
            <p:spPr>
              <a:xfrm>
                <a:off x="8776644" y="9711493"/>
                <a:ext cx="0" cy="839512"/>
              </a:xfrm>
              <a:prstGeom prst="straightConnector1">
                <a:avLst/>
              </a:prstGeom>
              <a:noFill/>
              <a:ln w="25400" cap="flat" cmpd="sng">
                <a:solidFill>
                  <a:srgbClr val="034D6A"/>
                </a:solidFill>
                <a:prstDash val="solid"/>
                <a:miter lim="800000"/>
                <a:headEnd type="none" w="sm" len="sm"/>
                <a:tailEnd type="none" w="sm" len="sm"/>
              </a:ln>
            </p:spPr>
          </p:cxnSp>
          <p:cxnSp>
            <p:nvCxnSpPr>
              <p:cNvPr id="125" name="Google Shape;125;p47"/>
              <p:cNvCxnSpPr/>
              <p:nvPr/>
            </p:nvCxnSpPr>
            <p:spPr>
              <a:xfrm>
                <a:off x="13025418" y="9638708"/>
                <a:ext cx="0" cy="448110"/>
              </a:xfrm>
              <a:prstGeom prst="straightConnector1">
                <a:avLst/>
              </a:prstGeom>
              <a:noFill/>
              <a:ln w="25400" cap="flat" cmpd="sng">
                <a:solidFill>
                  <a:srgbClr val="034D6A"/>
                </a:solidFill>
                <a:prstDash val="solid"/>
                <a:miter lim="800000"/>
                <a:headEnd type="none" w="sm" len="sm"/>
                <a:tailEnd type="none" w="sm" len="sm"/>
              </a:ln>
            </p:spPr>
          </p:cxnSp>
          <p:cxnSp>
            <p:nvCxnSpPr>
              <p:cNvPr id="126" name="Google Shape;126;p47"/>
              <p:cNvCxnSpPr/>
              <p:nvPr/>
            </p:nvCxnSpPr>
            <p:spPr>
              <a:xfrm>
                <a:off x="13091531" y="10435647"/>
                <a:ext cx="0" cy="616691"/>
              </a:xfrm>
              <a:prstGeom prst="straightConnector1">
                <a:avLst/>
              </a:prstGeom>
              <a:noFill/>
              <a:ln w="25400" cap="flat" cmpd="sng">
                <a:solidFill>
                  <a:srgbClr val="034D6A"/>
                </a:solidFill>
                <a:prstDash val="solid"/>
                <a:miter lim="800000"/>
                <a:headEnd type="none" w="sm" len="sm"/>
                <a:tailEnd type="none" w="sm" len="sm"/>
              </a:ln>
            </p:spPr>
          </p:cxnSp>
          <p:cxnSp>
            <p:nvCxnSpPr>
              <p:cNvPr id="127" name="Google Shape;127;p47"/>
              <p:cNvCxnSpPr/>
              <p:nvPr/>
            </p:nvCxnSpPr>
            <p:spPr>
              <a:xfrm>
                <a:off x="13329483" y="9830392"/>
                <a:ext cx="0" cy="364582"/>
              </a:xfrm>
              <a:prstGeom prst="straightConnector1">
                <a:avLst/>
              </a:prstGeom>
              <a:noFill/>
              <a:ln w="25400" cap="flat" cmpd="sng">
                <a:solidFill>
                  <a:srgbClr val="034D6A"/>
                </a:solidFill>
                <a:prstDash val="solid"/>
                <a:miter lim="800000"/>
                <a:headEnd type="none" w="sm" len="sm"/>
                <a:tailEnd type="none" w="sm" len="sm"/>
              </a:ln>
            </p:spPr>
          </p:cxnSp>
          <p:cxnSp>
            <p:nvCxnSpPr>
              <p:cNvPr id="128" name="Google Shape;128;p47"/>
              <p:cNvCxnSpPr/>
              <p:nvPr/>
            </p:nvCxnSpPr>
            <p:spPr>
              <a:xfrm>
                <a:off x="14885577" y="8826020"/>
                <a:ext cx="0" cy="637953"/>
              </a:xfrm>
              <a:prstGeom prst="straightConnector1">
                <a:avLst/>
              </a:prstGeom>
              <a:noFill/>
              <a:ln w="25400" cap="flat" cmpd="sng">
                <a:solidFill>
                  <a:srgbClr val="034D6A"/>
                </a:solidFill>
                <a:prstDash val="solid"/>
                <a:miter lim="800000"/>
                <a:headEnd type="none" w="sm" len="sm"/>
                <a:tailEnd type="none" w="sm" len="sm"/>
              </a:ln>
            </p:spPr>
          </p:cxnSp>
          <p:cxnSp>
            <p:nvCxnSpPr>
              <p:cNvPr id="129" name="Google Shape;129;p47"/>
              <p:cNvCxnSpPr/>
              <p:nvPr/>
            </p:nvCxnSpPr>
            <p:spPr>
              <a:xfrm>
                <a:off x="14653573" y="8152807"/>
                <a:ext cx="0" cy="351073"/>
              </a:xfrm>
              <a:prstGeom prst="straightConnector1">
                <a:avLst/>
              </a:prstGeom>
              <a:noFill/>
              <a:ln w="25400" cap="flat" cmpd="sng">
                <a:solidFill>
                  <a:srgbClr val="034D6A"/>
                </a:solidFill>
                <a:prstDash val="solid"/>
                <a:miter lim="800000"/>
                <a:headEnd type="none" w="sm" len="sm"/>
                <a:tailEnd type="none" w="sm" len="sm"/>
              </a:ln>
            </p:spPr>
          </p:cxnSp>
          <p:cxnSp>
            <p:nvCxnSpPr>
              <p:cNvPr id="130" name="Google Shape;130;p47"/>
              <p:cNvCxnSpPr/>
              <p:nvPr/>
            </p:nvCxnSpPr>
            <p:spPr>
              <a:xfrm>
                <a:off x="15644194" y="8328344"/>
                <a:ext cx="0" cy="730101"/>
              </a:xfrm>
              <a:prstGeom prst="straightConnector1">
                <a:avLst/>
              </a:prstGeom>
              <a:noFill/>
              <a:ln w="25400" cap="flat" cmpd="sng">
                <a:solidFill>
                  <a:srgbClr val="034D6A"/>
                </a:solidFill>
                <a:prstDash val="solid"/>
                <a:miter lim="800000"/>
                <a:headEnd type="none" w="sm" len="sm"/>
                <a:tailEnd type="none" w="sm" len="sm"/>
              </a:ln>
            </p:spPr>
          </p:cxnSp>
          <p:cxnSp>
            <p:nvCxnSpPr>
              <p:cNvPr id="131" name="Google Shape;131;p47"/>
              <p:cNvCxnSpPr/>
              <p:nvPr/>
            </p:nvCxnSpPr>
            <p:spPr>
              <a:xfrm>
                <a:off x="14885577" y="7744613"/>
                <a:ext cx="0" cy="540586"/>
              </a:xfrm>
              <a:prstGeom prst="straightConnector1">
                <a:avLst/>
              </a:prstGeom>
              <a:noFill/>
              <a:ln w="25400" cap="flat" cmpd="sng">
                <a:solidFill>
                  <a:srgbClr val="034D6A"/>
                </a:solidFill>
                <a:prstDash val="solid"/>
                <a:miter lim="800000"/>
                <a:headEnd type="none" w="sm" len="sm"/>
                <a:tailEnd type="none" w="sm" len="sm"/>
              </a:ln>
            </p:spPr>
          </p:cxnSp>
          <p:cxnSp>
            <p:nvCxnSpPr>
              <p:cNvPr id="132" name="Google Shape;132;p47"/>
              <p:cNvCxnSpPr/>
              <p:nvPr/>
            </p:nvCxnSpPr>
            <p:spPr>
              <a:xfrm>
                <a:off x="15101065" y="7539215"/>
                <a:ext cx="0" cy="540586"/>
              </a:xfrm>
              <a:prstGeom prst="straightConnector1">
                <a:avLst/>
              </a:prstGeom>
              <a:noFill/>
              <a:ln w="25400" cap="flat" cmpd="sng">
                <a:solidFill>
                  <a:srgbClr val="034D6A"/>
                </a:solidFill>
                <a:prstDash val="solid"/>
                <a:miter lim="800000"/>
                <a:headEnd type="none" w="sm" len="sm"/>
                <a:tailEnd type="none" w="sm" len="sm"/>
              </a:ln>
            </p:spPr>
          </p:cxnSp>
        </p:grpSp>
      </p:grpSp>
      <p:pic>
        <p:nvPicPr>
          <p:cNvPr id="133" name="Google Shape;133;p47"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8439048" y="4771058"/>
            <a:ext cx="704953" cy="3649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4"/>
        <p:cNvGrpSpPr/>
        <p:nvPr/>
      </p:nvGrpSpPr>
      <p:grpSpPr>
        <a:xfrm>
          <a:off x="0" y="0"/>
          <a:ext cx="0" cy="0"/>
          <a:chOff x="0" y="0"/>
          <a:chExt cx="0" cy="0"/>
        </a:xfrm>
      </p:grpSpPr>
      <p:sp>
        <p:nvSpPr>
          <p:cNvPr id="135" name="Google Shape;135;p48"/>
          <p:cNvSpPr>
            <a:spLocks noGrp="1"/>
          </p:cNvSpPr>
          <p:nvPr>
            <p:ph type="pic" idx="2"/>
          </p:nvPr>
        </p:nvSpPr>
        <p:spPr>
          <a:xfrm>
            <a:off x="1" y="0"/>
            <a:ext cx="4572000" cy="5143500"/>
          </a:xfrm>
          <a:prstGeom prst="rect">
            <a:avLst/>
          </a:prstGeom>
          <a:noFill/>
          <a:ln>
            <a:noFill/>
          </a:ln>
        </p:spPr>
      </p:sp>
      <p:sp>
        <p:nvSpPr>
          <p:cNvPr id="136" name="Google Shape;136;p48"/>
          <p:cNvSpPr txBox="1">
            <a:spLocks noGrp="1"/>
          </p:cNvSpPr>
          <p:nvPr>
            <p:ph type="body" idx="1"/>
          </p:nvPr>
        </p:nvSpPr>
        <p:spPr>
          <a:xfrm>
            <a:off x="4913277" y="1019107"/>
            <a:ext cx="3798925" cy="3336995"/>
          </a:xfrm>
          <a:prstGeom prst="rect">
            <a:avLst/>
          </a:prstGeom>
          <a:noFill/>
          <a:ln>
            <a:noFill/>
          </a:ln>
        </p:spPr>
        <p:txBody>
          <a:bodyPr spcFirstLastPara="1" wrap="square" lIns="91425" tIns="45700" rIns="91425" bIns="45700" anchor="t" anchorCtr="0">
            <a:noAutofit/>
          </a:bodyPr>
          <a:lstStyle>
            <a:lvl1pPr marL="342900" marR="0" lvl="0" indent="-271463" algn="l" rtl="0">
              <a:lnSpc>
                <a:spcPct val="200000"/>
              </a:lnSpc>
              <a:spcBef>
                <a:spcPts val="563"/>
              </a:spcBef>
              <a:spcAft>
                <a:spcPts val="0"/>
              </a:spcAft>
              <a:buClr>
                <a:srgbClr val="00B0F0"/>
              </a:buClr>
              <a:buSzPts val="2100"/>
              <a:buFont typeface="Noto Sans Symbols"/>
              <a:buChar char="❑"/>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rgbClr val="00B0F0"/>
              </a:buClr>
              <a:buSzPts val="1800"/>
              <a:buFont typeface="Noto Sans Symbols"/>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rgbClr val="00B0F0"/>
              </a:buClr>
              <a:buSzPts val="1500"/>
              <a:buFont typeface="Noto Sans Symbols"/>
              <a:buNone/>
              <a:defRPr sz="1125" b="0" i="0" u="none" strike="noStrike" cap="none">
                <a:solidFill>
                  <a:schemeClr val="dk1"/>
                </a:solidFill>
                <a:latin typeface="Arial"/>
                <a:ea typeface="Arial"/>
                <a:cs typeface="Arial"/>
                <a:sym typeface="Arial"/>
              </a:defRPr>
            </a:lvl3pPr>
            <a:lvl4pPr marL="1371600" marR="0" lvl="3" indent="-235744" algn="l" rtl="0">
              <a:lnSpc>
                <a:spcPct val="90000"/>
              </a:lnSpc>
              <a:spcBef>
                <a:spcPts val="281"/>
              </a:spcBef>
              <a:spcAft>
                <a:spcPts val="0"/>
              </a:spcAft>
              <a:buClr>
                <a:srgbClr val="00B0F0"/>
              </a:buClr>
              <a:buSzPts val="1350"/>
              <a:buFont typeface="Noto Sans Symbols"/>
              <a:buChar char="❑"/>
              <a:defRPr sz="1013" b="0" i="0" u="none" strike="noStrike" cap="none">
                <a:solidFill>
                  <a:schemeClr val="dk1"/>
                </a:solidFill>
                <a:latin typeface="Arial"/>
                <a:ea typeface="Arial"/>
                <a:cs typeface="Arial"/>
                <a:sym typeface="Arial"/>
              </a:defRPr>
            </a:lvl4pPr>
            <a:lvl5pPr marL="1714500" marR="0" lvl="4" indent="-235744" algn="l" rtl="0">
              <a:lnSpc>
                <a:spcPct val="90000"/>
              </a:lnSpc>
              <a:spcBef>
                <a:spcPts val="281"/>
              </a:spcBef>
              <a:spcAft>
                <a:spcPts val="0"/>
              </a:spcAft>
              <a:buClr>
                <a:srgbClr val="00B0F0"/>
              </a:buClr>
              <a:buSzPts val="1350"/>
              <a:buFont typeface="Noto Sans Symbols"/>
              <a:buChar char="❑"/>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7"/>
        <p:cNvGrpSpPr/>
        <p:nvPr/>
      </p:nvGrpSpPr>
      <p:grpSpPr>
        <a:xfrm>
          <a:off x="0" y="0"/>
          <a:ext cx="0" cy="0"/>
          <a:chOff x="0" y="0"/>
          <a:chExt cx="0" cy="0"/>
        </a:xfrm>
      </p:grpSpPr>
      <p:pic>
        <p:nvPicPr>
          <p:cNvPr id="138" name="Google Shape;138;p49"/>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7354614" y="400215"/>
            <a:ext cx="1789386" cy="3207218"/>
          </a:xfrm>
          <a:prstGeom prst="rect">
            <a:avLst/>
          </a:prstGeom>
          <a:noFill/>
          <a:ln>
            <a:noFill/>
          </a:ln>
        </p:spPr>
      </p:pic>
      <p:sp>
        <p:nvSpPr>
          <p:cNvPr id="139" name="Google Shape;139;p49"/>
          <p:cNvSpPr txBox="1">
            <a:spLocks noGrp="1"/>
          </p:cNvSpPr>
          <p:nvPr>
            <p:ph type="title"/>
          </p:nvPr>
        </p:nvSpPr>
        <p:spPr>
          <a:xfrm>
            <a:off x="712752" y="1397361"/>
            <a:ext cx="6260523"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40" name="Google Shape;140;p49"/>
          <p:cNvSpPr txBox="1">
            <a:spLocks noGrp="1"/>
          </p:cNvSpPr>
          <p:nvPr>
            <p:ph type="body" idx="1"/>
          </p:nvPr>
        </p:nvSpPr>
        <p:spPr>
          <a:xfrm>
            <a:off x="712752" y="2190681"/>
            <a:ext cx="6260523"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41"/>
        <p:cNvGrpSpPr/>
        <p:nvPr/>
      </p:nvGrpSpPr>
      <p:grpSpPr>
        <a:xfrm>
          <a:off x="0" y="0"/>
          <a:ext cx="0" cy="0"/>
          <a:chOff x="0" y="0"/>
          <a:chExt cx="0" cy="0"/>
        </a:xfrm>
      </p:grpSpPr>
      <p:sp>
        <p:nvSpPr>
          <p:cNvPr id="142" name="Google Shape;142;p50"/>
          <p:cNvSpPr>
            <a:spLocks noGrp="1"/>
          </p:cNvSpPr>
          <p:nvPr>
            <p:ph type="pic" idx="2"/>
          </p:nvPr>
        </p:nvSpPr>
        <p:spPr>
          <a:xfrm>
            <a:off x="0" y="1"/>
            <a:ext cx="9144000" cy="1607345"/>
          </a:xfrm>
          <a:prstGeom prst="rect">
            <a:avLst/>
          </a:prstGeom>
          <a:noFill/>
          <a:ln>
            <a:noFill/>
          </a:ln>
        </p:spPr>
      </p:sp>
      <p:sp>
        <p:nvSpPr>
          <p:cNvPr id="143" name="Google Shape;143;p50"/>
          <p:cNvSpPr txBox="1">
            <a:spLocks noGrp="1"/>
          </p:cNvSpPr>
          <p:nvPr>
            <p:ph type="title"/>
          </p:nvPr>
        </p:nvSpPr>
        <p:spPr>
          <a:xfrm>
            <a:off x="1103277" y="1965288"/>
            <a:ext cx="6430999"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44" name="Google Shape;144;p50"/>
          <p:cNvSpPr txBox="1">
            <a:spLocks noGrp="1"/>
          </p:cNvSpPr>
          <p:nvPr>
            <p:ph type="body" idx="1"/>
          </p:nvPr>
        </p:nvSpPr>
        <p:spPr>
          <a:xfrm>
            <a:off x="1103277" y="2758608"/>
            <a:ext cx="6430999"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5"/>
        <p:cNvGrpSpPr/>
        <p:nvPr/>
      </p:nvGrpSpPr>
      <p:grpSpPr>
        <a:xfrm>
          <a:off x="0" y="0"/>
          <a:ext cx="0" cy="0"/>
          <a:chOff x="0" y="0"/>
          <a:chExt cx="0" cy="0"/>
        </a:xfrm>
      </p:grpSpPr>
      <p:sp>
        <p:nvSpPr>
          <p:cNvPr id="146" name="Google Shape;146;p51"/>
          <p:cNvSpPr>
            <a:spLocks noGrp="1"/>
          </p:cNvSpPr>
          <p:nvPr>
            <p:ph type="pic" idx="2"/>
          </p:nvPr>
        </p:nvSpPr>
        <p:spPr>
          <a:xfrm>
            <a:off x="0" y="1"/>
            <a:ext cx="9144000" cy="1607345"/>
          </a:xfrm>
          <a:prstGeom prst="rect">
            <a:avLst/>
          </a:prstGeom>
          <a:noFill/>
          <a:ln>
            <a:noFill/>
          </a:ln>
        </p:spPr>
      </p:sp>
      <p:sp>
        <p:nvSpPr>
          <p:cNvPr id="147" name="Google Shape;147;p51"/>
          <p:cNvSpPr txBox="1">
            <a:spLocks noGrp="1"/>
          </p:cNvSpPr>
          <p:nvPr>
            <p:ph type="title"/>
          </p:nvPr>
        </p:nvSpPr>
        <p:spPr>
          <a:xfrm>
            <a:off x="1103277" y="1965288"/>
            <a:ext cx="6430999"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48" name="Google Shape;148;p51"/>
          <p:cNvSpPr txBox="1">
            <a:spLocks noGrp="1"/>
          </p:cNvSpPr>
          <p:nvPr>
            <p:ph type="body" idx="1"/>
          </p:nvPr>
        </p:nvSpPr>
        <p:spPr>
          <a:xfrm>
            <a:off x="1103277" y="2758608"/>
            <a:ext cx="6430999"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49" name="Google Shape;149;p51"/>
          <p:cNvSpPr/>
          <p:nvPr/>
        </p:nvSpPr>
        <p:spPr>
          <a:xfrm>
            <a:off x="0" y="5096435"/>
            <a:ext cx="9144000" cy="81354"/>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50"/>
        <p:cNvGrpSpPr/>
        <p:nvPr/>
      </p:nvGrpSpPr>
      <p:grpSpPr>
        <a:xfrm>
          <a:off x="0" y="0"/>
          <a:ext cx="0" cy="0"/>
          <a:chOff x="0" y="0"/>
          <a:chExt cx="0" cy="0"/>
        </a:xfrm>
      </p:grpSpPr>
      <p:sp>
        <p:nvSpPr>
          <p:cNvPr id="151" name="Google Shape;151;p52"/>
          <p:cNvSpPr txBox="1">
            <a:spLocks noGrp="1"/>
          </p:cNvSpPr>
          <p:nvPr>
            <p:ph type="title"/>
          </p:nvPr>
        </p:nvSpPr>
        <p:spPr>
          <a:xfrm>
            <a:off x="1738276" y="1736688"/>
            <a:ext cx="6430999"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52" name="Google Shape;152;p52"/>
          <p:cNvSpPr txBox="1">
            <a:spLocks noGrp="1"/>
          </p:cNvSpPr>
          <p:nvPr>
            <p:ph type="body" idx="1"/>
          </p:nvPr>
        </p:nvSpPr>
        <p:spPr>
          <a:xfrm>
            <a:off x="1738276" y="2530008"/>
            <a:ext cx="6430999"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153" name="Google Shape;153;p52"/>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2264569" y="2264570"/>
            <a:ext cx="5143499" cy="61436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154"/>
        <p:cNvGrpSpPr/>
        <p:nvPr/>
      </p:nvGrpSpPr>
      <p:grpSpPr>
        <a:xfrm>
          <a:off x="0" y="0"/>
          <a:ext cx="0" cy="0"/>
          <a:chOff x="0" y="0"/>
          <a:chExt cx="0" cy="0"/>
        </a:xfrm>
      </p:grpSpPr>
      <p:pic>
        <p:nvPicPr>
          <p:cNvPr id="155" name="Google Shape;155;p53"/>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2264570" y="2264570"/>
            <a:ext cx="5143499" cy="614365"/>
          </a:xfrm>
          <a:prstGeom prst="rect">
            <a:avLst/>
          </a:prstGeom>
          <a:noFill/>
          <a:ln>
            <a:noFill/>
          </a:ln>
        </p:spPr>
      </p:pic>
      <p:sp>
        <p:nvSpPr>
          <p:cNvPr id="156" name="Google Shape;156;p53"/>
          <p:cNvSpPr txBox="1">
            <a:spLocks noGrp="1"/>
          </p:cNvSpPr>
          <p:nvPr>
            <p:ph type="body" idx="1"/>
          </p:nvPr>
        </p:nvSpPr>
        <p:spPr>
          <a:xfrm>
            <a:off x="1954176" y="903253"/>
            <a:ext cx="5665824" cy="3336995"/>
          </a:xfrm>
          <a:prstGeom prst="rect">
            <a:avLst/>
          </a:prstGeom>
          <a:noFill/>
          <a:ln>
            <a:noFill/>
          </a:ln>
        </p:spPr>
        <p:txBody>
          <a:bodyPr spcFirstLastPara="1" wrap="square" lIns="91425" tIns="45700" rIns="91425" bIns="45700" anchor="t" anchorCtr="0">
            <a:noAutofit/>
          </a:bodyPr>
          <a:lstStyle>
            <a:lvl1pPr marL="342900" marR="0" lvl="0" indent="-271463" algn="l" rtl="0">
              <a:lnSpc>
                <a:spcPct val="200000"/>
              </a:lnSpc>
              <a:spcBef>
                <a:spcPts val="563"/>
              </a:spcBef>
              <a:spcAft>
                <a:spcPts val="0"/>
              </a:spcAft>
              <a:buClr>
                <a:srgbClr val="00B0F0"/>
              </a:buClr>
              <a:buSzPts val="2100"/>
              <a:buFont typeface="Noto Sans Symbols"/>
              <a:buChar char="❑"/>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rgbClr val="00B0F0"/>
              </a:buClr>
              <a:buSzPts val="1800"/>
              <a:buFont typeface="Noto Sans Symbols"/>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rgbClr val="00B0F0"/>
              </a:buClr>
              <a:buSzPts val="1500"/>
              <a:buFont typeface="Noto Sans Symbols"/>
              <a:buNone/>
              <a:defRPr sz="1125" b="0" i="0" u="none" strike="noStrike" cap="none">
                <a:solidFill>
                  <a:schemeClr val="dk1"/>
                </a:solidFill>
                <a:latin typeface="Arial"/>
                <a:ea typeface="Arial"/>
                <a:cs typeface="Arial"/>
                <a:sym typeface="Arial"/>
              </a:defRPr>
            </a:lvl3pPr>
            <a:lvl4pPr marL="1371600" marR="0" lvl="3" indent="-235744" algn="l" rtl="0">
              <a:lnSpc>
                <a:spcPct val="90000"/>
              </a:lnSpc>
              <a:spcBef>
                <a:spcPts val="281"/>
              </a:spcBef>
              <a:spcAft>
                <a:spcPts val="0"/>
              </a:spcAft>
              <a:buClr>
                <a:srgbClr val="00B0F0"/>
              </a:buClr>
              <a:buSzPts val="1350"/>
              <a:buFont typeface="Noto Sans Symbols"/>
              <a:buChar char="❑"/>
              <a:defRPr sz="1013" b="0" i="0" u="none" strike="noStrike" cap="none">
                <a:solidFill>
                  <a:schemeClr val="dk1"/>
                </a:solidFill>
                <a:latin typeface="Arial"/>
                <a:ea typeface="Arial"/>
                <a:cs typeface="Arial"/>
                <a:sym typeface="Arial"/>
              </a:defRPr>
            </a:lvl4pPr>
            <a:lvl5pPr marL="1714500" marR="0" lvl="4" indent="-235744" algn="l" rtl="0">
              <a:lnSpc>
                <a:spcPct val="90000"/>
              </a:lnSpc>
              <a:spcBef>
                <a:spcPts val="281"/>
              </a:spcBef>
              <a:spcAft>
                <a:spcPts val="0"/>
              </a:spcAft>
              <a:buClr>
                <a:srgbClr val="00B0F0"/>
              </a:buClr>
              <a:buSzPts val="1350"/>
              <a:buFont typeface="Noto Sans Symbols"/>
              <a:buChar char="❑"/>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pic>
        <p:nvPicPr>
          <p:cNvPr id="34" name="Google Shape;34;p36" descr="A picture containing person, crow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224" y="-1"/>
            <a:ext cx="9153224" cy="5143500"/>
          </a:xfrm>
          <a:prstGeom prst="rect">
            <a:avLst/>
          </a:prstGeom>
          <a:noFill/>
          <a:ln>
            <a:noFill/>
          </a:ln>
        </p:spPr>
      </p:pic>
      <p:sp>
        <p:nvSpPr>
          <p:cNvPr id="35" name="Google Shape;35;p36"/>
          <p:cNvSpPr/>
          <p:nvPr/>
        </p:nvSpPr>
        <p:spPr>
          <a:xfrm>
            <a:off x="3024327" y="-1"/>
            <a:ext cx="6119674" cy="5110147"/>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6" name="Google Shape;36;p36"/>
          <p:cNvSpPr txBox="1">
            <a:spLocks noGrp="1"/>
          </p:cNvSpPr>
          <p:nvPr>
            <p:ph type="title"/>
          </p:nvPr>
        </p:nvSpPr>
        <p:spPr>
          <a:xfrm>
            <a:off x="4572000" y="2734500"/>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7" name="Google Shape;37;p36"/>
          <p:cNvSpPr txBox="1">
            <a:spLocks noGrp="1"/>
          </p:cNvSpPr>
          <p:nvPr>
            <p:ph type="body" idx="1"/>
          </p:nvPr>
        </p:nvSpPr>
        <p:spPr>
          <a:xfrm>
            <a:off x="4572000" y="3701274"/>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 name="Google Shape;38;p36"/>
          <p:cNvSpPr txBox="1"/>
          <p:nvPr/>
        </p:nvSpPr>
        <p:spPr>
          <a:xfrm>
            <a:off x="6847915" y="2152442"/>
            <a:ext cx="1221442" cy="311593"/>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575" b="0" i="0">
                <a:solidFill>
                  <a:schemeClr val="accent2"/>
                </a:solidFill>
                <a:latin typeface="Montserrat"/>
                <a:ea typeface="Montserrat"/>
                <a:cs typeface="Montserrat"/>
                <a:sym typeface="Montserrat"/>
              </a:rPr>
              <a:t>INDIA</a:t>
            </a:r>
            <a:endParaRPr sz="1575" b="0" i="0">
              <a:solidFill>
                <a:schemeClr val="accent2"/>
              </a:solidFill>
              <a:latin typeface="Montserrat"/>
              <a:ea typeface="Montserrat"/>
              <a:cs typeface="Montserrat"/>
              <a:sym typeface="Montserrat"/>
            </a:endParaRPr>
          </a:p>
        </p:txBody>
      </p:sp>
      <p:pic>
        <p:nvPicPr>
          <p:cNvPr id="39" name="Google Shape;39;p36"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092545" y="67233"/>
            <a:ext cx="4464983" cy="23417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157"/>
        <p:cNvGrpSpPr/>
        <p:nvPr/>
      </p:nvGrpSpPr>
      <p:grpSpPr>
        <a:xfrm>
          <a:off x="0" y="0"/>
          <a:ext cx="0" cy="0"/>
          <a:chOff x="0" y="0"/>
          <a:chExt cx="0" cy="0"/>
        </a:xfrm>
      </p:grpSpPr>
      <p:sp>
        <p:nvSpPr>
          <p:cNvPr id="158" name="Google Shape;158;p54"/>
          <p:cNvSpPr>
            <a:spLocks noGrp="1"/>
          </p:cNvSpPr>
          <p:nvPr>
            <p:ph type="pic" idx="2"/>
          </p:nvPr>
        </p:nvSpPr>
        <p:spPr>
          <a:xfrm>
            <a:off x="0" y="1"/>
            <a:ext cx="9144000" cy="1607345"/>
          </a:xfrm>
          <a:prstGeom prst="rect">
            <a:avLst/>
          </a:prstGeom>
          <a:noFill/>
          <a:ln>
            <a:noFill/>
          </a:ln>
        </p:spPr>
      </p:sp>
      <p:sp>
        <p:nvSpPr>
          <p:cNvPr id="159" name="Google Shape;159;p54"/>
          <p:cNvSpPr txBox="1">
            <a:spLocks noGrp="1"/>
          </p:cNvSpPr>
          <p:nvPr>
            <p:ph type="title"/>
          </p:nvPr>
        </p:nvSpPr>
        <p:spPr>
          <a:xfrm>
            <a:off x="1103277" y="1965288"/>
            <a:ext cx="6430999" cy="6064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60" name="Google Shape;160;p54"/>
          <p:cNvSpPr txBox="1">
            <a:spLocks noGrp="1"/>
          </p:cNvSpPr>
          <p:nvPr>
            <p:ph type="body" idx="1"/>
          </p:nvPr>
        </p:nvSpPr>
        <p:spPr>
          <a:xfrm>
            <a:off x="1103277" y="2758608"/>
            <a:ext cx="6430999" cy="16073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1" name="Google Shape;161;p54"/>
          <p:cNvSpPr/>
          <p:nvPr/>
        </p:nvSpPr>
        <p:spPr>
          <a:xfrm>
            <a:off x="1" y="5114713"/>
            <a:ext cx="9144000" cy="34289"/>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162"/>
        <p:cNvGrpSpPr/>
        <p:nvPr/>
      </p:nvGrpSpPr>
      <p:grpSpPr>
        <a:xfrm>
          <a:off x="0" y="0"/>
          <a:ext cx="0" cy="0"/>
          <a:chOff x="0" y="0"/>
          <a:chExt cx="0" cy="0"/>
        </a:xfrm>
      </p:grpSpPr>
      <p:sp>
        <p:nvSpPr>
          <p:cNvPr id="163" name="Google Shape;163;p55"/>
          <p:cNvSpPr/>
          <p:nvPr/>
        </p:nvSpPr>
        <p:spPr>
          <a:xfrm>
            <a:off x="1192" y="3972520"/>
            <a:ext cx="9141619" cy="1170980"/>
          </a:xfrm>
          <a:prstGeom prst="rect">
            <a:avLst/>
          </a:prstGeom>
          <a:solidFill>
            <a:srgbClr val="F2F2F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06">
              <a:solidFill>
                <a:schemeClr val="lt1"/>
              </a:solidFill>
              <a:latin typeface="Calibri"/>
              <a:ea typeface="Calibri"/>
              <a:cs typeface="Calibri"/>
              <a:sym typeface="Calibri"/>
            </a:endParaRPr>
          </a:p>
        </p:txBody>
      </p:sp>
      <p:sp>
        <p:nvSpPr>
          <p:cNvPr id="164" name="Google Shape;164;p55"/>
          <p:cNvSpPr/>
          <p:nvPr/>
        </p:nvSpPr>
        <p:spPr>
          <a:xfrm rot="-2700000">
            <a:off x="4423768" y="3824883"/>
            <a:ext cx="296466" cy="296466"/>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06">
              <a:solidFill>
                <a:schemeClr val="lt1"/>
              </a:solidFill>
              <a:latin typeface="Calibri"/>
              <a:ea typeface="Calibri"/>
              <a:cs typeface="Calibri"/>
              <a:sym typeface="Calibri"/>
            </a:endParaRPr>
          </a:p>
        </p:txBody>
      </p:sp>
      <p:sp>
        <p:nvSpPr>
          <p:cNvPr id="165" name="Google Shape;165;p55"/>
          <p:cNvSpPr txBox="1">
            <a:spLocks noGrp="1"/>
          </p:cNvSpPr>
          <p:nvPr>
            <p:ph type="title"/>
          </p:nvPr>
        </p:nvSpPr>
        <p:spPr>
          <a:xfrm>
            <a:off x="1566135" y="960751"/>
            <a:ext cx="6430999" cy="60646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B0F0"/>
              </a:buClr>
              <a:buSzPts val="3300"/>
              <a:buFont typeface="Arial"/>
              <a:buNone/>
              <a:defRPr sz="2475" b="0" i="0" u="none" strike="noStrike" cap="none">
                <a:solidFill>
                  <a:srgbClr val="00B0F0"/>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66" name="Google Shape;166;p55"/>
          <p:cNvSpPr txBox="1">
            <a:spLocks noGrp="1"/>
          </p:cNvSpPr>
          <p:nvPr>
            <p:ph type="body" idx="1"/>
          </p:nvPr>
        </p:nvSpPr>
        <p:spPr>
          <a:xfrm>
            <a:off x="1566135" y="1754071"/>
            <a:ext cx="6430999" cy="1607344"/>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ctr"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ctr"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ctr"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ctr"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7" name="Google Shape;167;p55"/>
          <p:cNvSpPr txBox="1">
            <a:spLocks noGrp="1"/>
          </p:cNvSpPr>
          <p:nvPr>
            <p:ph type="body" idx="2"/>
          </p:nvPr>
        </p:nvSpPr>
        <p:spPr>
          <a:xfrm>
            <a:off x="1483450" y="4357805"/>
            <a:ext cx="6430999" cy="454028"/>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dk1"/>
              </a:buClr>
              <a:buSzPts val="2100"/>
              <a:buFont typeface="Arial"/>
              <a:buNone/>
              <a:defRPr sz="1575" b="0" i="0" u="none" strike="noStrike" cap="none">
                <a:solidFill>
                  <a:schemeClr val="dk1"/>
                </a:solidFill>
                <a:latin typeface="Arial"/>
                <a:ea typeface="Arial"/>
                <a:cs typeface="Arial"/>
                <a:sym typeface="Arial"/>
              </a:defRPr>
            </a:lvl1pPr>
            <a:lvl2pPr marL="685800" marR="0" lvl="1" indent="-171450" algn="ctr"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2pPr>
            <a:lvl3pPr marL="1028700" marR="0" lvl="2" indent="-171450" algn="ctr"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Arial"/>
                <a:ea typeface="Arial"/>
                <a:cs typeface="Arial"/>
                <a:sym typeface="Arial"/>
              </a:defRPr>
            </a:lvl3pPr>
            <a:lvl4pPr marL="1371600" marR="0" lvl="3" indent="-171450" algn="ctr"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4pPr>
            <a:lvl5pPr marL="1714500" marR="0" lvl="4" indent="-171450" algn="ctr"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Arial"/>
                <a:ea typeface="Arial"/>
                <a:cs typeface="Arial"/>
                <a:sym typeface="Arial"/>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168" name="Google Shape;168;p55"/>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428255" y="4755477"/>
            <a:ext cx="620677" cy="31905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9"/>
        <p:cNvGrpSpPr/>
        <p:nvPr/>
      </p:nvGrpSpPr>
      <p:grpSpPr>
        <a:xfrm>
          <a:off x="0" y="0"/>
          <a:ext cx="0" cy="0"/>
          <a:chOff x="0" y="0"/>
          <a:chExt cx="0" cy="0"/>
        </a:xfrm>
      </p:grpSpPr>
      <p:sp>
        <p:nvSpPr>
          <p:cNvPr id="170" name="Google Shape;170;p56"/>
          <p:cNvSpPr/>
          <p:nvPr/>
        </p:nvSpPr>
        <p:spPr>
          <a:xfrm>
            <a:off x="0" y="0"/>
            <a:ext cx="9144000" cy="5143500"/>
          </a:xfrm>
          <a:prstGeom prst="rect">
            <a:avLst/>
          </a:prstGeom>
          <a:solidFill>
            <a:srgbClr val="00B0F0"/>
          </a:solidFill>
          <a:ln w="12700" cap="flat" cmpd="sng">
            <a:solidFill>
              <a:srgbClr val="05709A"/>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cxnSp>
        <p:nvCxnSpPr>
          <p:cNvPr id="171" name="Google Shape;171;p56"/>
          <p:cNvCxnSpPr/>
          <p:nvPr/>
        </p:nvCxnSpPr>
        <p:spPr>
          <a:xfrm>
            <a:off x="3918244" y="2757488"/>
            <a:ext cx="1307510" cy="0"/>
          </a:xfrm>
          <a:prstGeom prst="straightConnector1">
            <a:avLst/>
          </a:prstGeom>
          <a:noFill/>
          <a:ln w="104775" cap="flat" cmpd="sng">
            <a:solidFill>
              <a:schemeClr val="lt1"/>
            </a:solidFill>
            <a:prstDash val="solid"/>
            <a:miter lim="800000"/>
            <a:headEnd type="none" w="sm" len="sm"/>
            <a:tailEnd type="none" w="sm" len="sm"/>
          </a:ln>
        </p:spPr>
      </p:cxnSp>
      <p:sp>
        <p:nvSpPr>
          <p:cNvPr id="172" name="Google Shape;172;p56"/>
          <p:cNvSpPr txBox="1">
            <a:spLocks noGrp="1"/>
          </p:cNvSpPr>
          <p:nvPr>
            <p:ph type="body" idx="1"/>
          </p:nvPr>
        </p:nvSpPr>
        <p:spPr>
          <a:xfrm>
            <a:off x="1398387" y="1882379"/>
            <a:ext cx="6347222" cy="100726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4500"/>
              <a:buFont typeface="Arial"/>
              <a:buNone/>
              <a:defRPr sz="33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73"/>
        <p:cNvGrpSpPr/>
        <p:nvPr/>
      </p:nvGrpSpPr>
      <p:grpSpPr>
        <a:xfrm>
          <a:off x="0" y="0"/>
          <a:ext cx="0" cy="0"/>
          <a:chOff x="0" y="0"/>
          <a:chExt cx="0" cy="0"/>
        </a:xfrm>
      </p:grpSpPr>
      <p:sp>
        <p:nvSpPr>
          <p:cNvPr id="174" name="Google Shape;174;p57"/>
          <p:cNvSpPr/>
          <p:nvPr/>
        </p:nvSpPr>
        <p:spPr>
          <a:xfrm>
            <a:off x="0" y="0"/>
            <a:ext cx="9144000" cy="5143500"/>
          </a:xfrm>
          <a:prstGeom prst="rect">
            <a:avLst/>
          </a:prstGeom>
          <a:solidFill>
            <a:schemeClr val="accent6"/>
          </a:solidFill>
          <a:ln w="12700" cap="flat" cmpd="sng">
            <a:solidFill>
              <a:srgbClr val="05709A"/>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cxnSp>
        <p:nvCxnSpPr>
          <p:cNvPr id="175" name="Google Shape;175;p57"/>
          <p:cNvCxnSpPr/>
          <p:nvPr/>
        </p:nvCxnSpPr>
        <p:spPr>
          <a:xfrm>
            <a:off x="3918244" y="2757488"/>
            <a:ext cx="1307510" cy="0"/>
          </a:xfrm>
          <a:prstGeom prst="straightConnector1">
            <a:avLst/>
          </a:prstGeom>
          <a:noFill/>
          <a:ln w="104775" cap="flat" cmpd="sng">
            <a:solidFill>
              <a:schemeClr val="lt1"/>
            </a:solidFill>
            <a:prstDash val="solid"/>
            <a:miter lim="800000"/>
            <a:headEnd type="none" w="sm" len="sm"/>
            <a:tailEnd type="none" w="sm" len="sm"/>
          </a:ln>
        </p:spPr>
      </p:cxnSp>
      <p:sp>
        <p:nvSpPr>
          <p:cNvPr id="176" name="Google Shape;176;p57"/>
          <p:cNvSpPr txBox="1">
            <a:spLocks noGrp="1"/>
          </p:cNvSpPr>
          <p:nvPr>
            <p:ph type="body" idx="1"/>
          </p:nvPr>
        </p:nvSpPr>
        <p:spPr>
          <a:xfrm>
            <a:off x="1398387" y="1882379"/>
            <a:ext cx="6347222" cy="100726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4500"/>
              <a:buFont typeface="Arial"/>
              <a:buNone/>
              <a:defRPr sz="33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77"/>
        <p:cNvGrpSpPr/>
        <p:nvPr/>
      </p:nvGrpSpPr>
      <p:grpSpPr>
        <a:xfrm>
          <a:off x="0" y="0"/>
          <a:ext cx="0" cy="0"/>
          <a:chOff x="0" y="0"/>
          <a:chExt cx="0" cy="0"/>
        </a:xfrm>
      </p:grpSpPr>
      <p:sp>
        <p:nvSpPr>
          <p:cNvPr id="178" name="Google Shape;178;p58"/>
          <p:cNvSpPr/>
          <p:nvPr/>
        </p:nvSpPr>
        <p:spPr>
          <a:xfrm>
            <a:off x="0" y="0"/>
            <a:ext cx="9144000" cy="5143500"/>
          </a:xfrm>
          <a:prstGeom prst="rect">
            <a:avLst/>
          </a:prstGeom>
          <a:solidFill>
            <a:schemeClr val="accent3"/>
          </a:solidFill>
          <a:ln w="12700" cap="flat" cmpd="sng">
            <a:solidFill>
              <a:srgbClr val="05709A"/>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cxnSp>
        <p:nvCxnSpPr>
          <p:cNvPr id="179" name="Google Shape;179;p58"/>
          <p:cNvCxnSpPr/>
          <p:nvPr/>
        </p:nvCxnSpPr>
        <p:spPr>
          <a:xfrm>
            <a:off x="3918244" y="2757488"/>
            <a:ext cx="1307510" cy="0"/>
          </a:xfrm>
          <a:prstGeom prst="straightConnector1">
            <a:avLst/>
          </a:prstGeom>
          <a:noFill/>
          <a:ln w="104775" cap="flat" cmpd="sng">
            <a:solidFill>
              <a:schemeClr val="lt1"/>
            </a:solidFill>
            <a:prstDash val="solid"/>
            <a:miter lim="800000"/>
            <a:headEnd type="none" w="sm" len="sm"/>
            <a:tailEnd type="none" w="sm" len="sm"/>
          </a:ln>
        </p:spPr>
      </p:cxnSp>
      <p:sp>
        <p:nvSpPr>
          <p:cNvPr id="180" name="Google Shape;180;p58"/>
          <p:cNvSpPr txBox="1">
            <a:spLocks noGrp="1"/>
          </p:cNvSpPr>
          <p:nvPr>
            <p:ph type="body" idx="1"/>
          </p:nvPr>
        </p:nvSpPr>
        <p:spPr>
          <a:xfrm>
            <a:off x="1398387" y="1882379"/>
            <a:ext cx="6347222" cy="100726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4500"/>
              <a:buFont typeface="Arial"/>
              <a:buNone/>
              <a:defRPr sz="33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81"/>
        <p:cNvGrpSpPr/>
        <p:nvPr/>
      </p:nvGrpSpPr>
      <p:grpSpPr>
        <a:xfrm>
          <a:off x="0" y="0"/>
          <a:ext cx="0" cy="0"/>
          <a:chOff x="0" y="0"/>
          <a:chExt cx="0" cy="0"/>
        </a:xfrm>
      </p:grpSpPr>
      <p:sp>
        <p:nvSpPr>
          <p:cNvPr id="182" name="Google Shape;182;p59"/>
          <p:cNvSpPr/>
          <p:nvPr/>
        </p:nvSpPr>
        <p:spPr>
          <a:xfrm>
            <a:off x="0" y="0"/>
            <a:ext cx="9144000" cy="5143500"/>
          </a:xfrm>
          <a:prstGeom prst="rect">
            <a:avLst/>
          </a:prstGeom>
          <a:solidFill>
            <a:schemeClr val="accent4"/>
          </a:solidFill>
          <a:ln w="12700" cap="flat" cmpd="sng">
            <a:solidFill>
              <a:srgbClr val="05709A"/>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cxnSp>
        <p:nvCxnSpPr>
          <p:cNvPr id="183" name="Google Shape;183;p59"/>
          <p:cNvCxnSpPr/>
          <p:nvPr/>
        </p:nvCxnSpPr>
        <p:spPr>
          <a:xfrm>
            <a:off x="3918244" y="2757488"/>
            <a:ext cx="1307510" cy="0"/>
          </a:xfrm>
          <a:prstGeom prst="straightConnector1">
            <a:avLst/>
          </a:prstGeom>
          <a:noFill/>
          <a:ln w="104775" cap="flat" cmpd="sng">
            <a:solidFill>
              <a:schemeClr val="lt1"/>
            </a:solidFill>
            <a:prstDash val="solid"/>
            <a:miter lim="800000"/>
            <a:headEnd type="none" w="sm" len="sm"/>
            <a:tailEnd type="none" w="sm" len="sm"/>
          </a:ln>
        </p:spPr>
      </p:cxnSp>
      <p:sp>
        <p:nvSpPr>
          <p:cNvPr id="184" name="Google Shape;184;p59"/>
          <p:cNvSpPr txBox="1">
            <a:spLocks noGrp="1"/>
          </p:cNvSpPr>
          <p:nvPr>
            <p:ph type="body" idx="1"/>
          </p:nvPr>
        </p:nvSpPr>
        <p:spPr>
          <a:xfrm>
            <a:off x="1398387" y="1882379"/>
            <a:ext cx="6347222" cy="100726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lt1"/>
              </a:buClr>
              <a:buSzPts val="4500"/>
              <a:buFont typeface="Arial"/>
              <a:buNone/>
              <a:defRPr sz="33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8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86"/>
        <p:cNvGrpSpPr/>
        <p:nvPr/>
      </p:nvGrpSpPr>
      <p:grpSpPr>
        <a:xfrm>
          <a:off x="0" y="0"/>
          <a:ext cx="0" cy="0"/>
          <a:chOff x="0" y="0"/>
          <a:chExt cx="0" cy="0"/>
        </a:xfrm>
      </p:grpSpPr>
      <p:sp>
        <p:nvSpPr>
          <p:cNvPr id="188" name="Google Shape;188;p61"/>
          <p:cNvSpPr/>
          <p:nvPr/>
        </p:nvSpPr>
        <p:spPr>
          <a:xfrm>
            <a:off x="8346688" y="4742057"/>
            <a:ext cx="797312" cy="401444"/>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89" name="Google Shape;189;p61"/>
          <p:cNvSpPr txBox="1"/>
          <p:nvPr/>
        </p:nvSpPr>
        <p:spPr>
          <a:xfrm>
            <a:off x="1661529" y="2170594"/>
            <a:ext cx="5820937" cy="484718"/>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1350" b="0" i="0" dirty="0">
                <a:solidFill>
                  <a:srgbClr val="00B0F0"/>
                </a:solidFill>
                <a:latin typeface="Arial"/>
                <a:ea typeface="Arial"/>
                <a:cs typeface="Arial"/>
                <a:sym typeface="Arial"/>
              </a:rPr>
              <a:t>WITH MANY THANKS TO OUR GLOBAL</a:t>
            </a:r>
            <a:endParaRPr sz="1350" b="0" i="0" dirty="0">
              <a:solidFill>
                <a:srgbClr val="00B0F0"/>
              </a:solidFill>
              <a:latin typeface="Arial"/>
              <a:ea typeface="Arial"/>
              <a:cs typeface="Arial"/>
              <a:sym typeface="Arial"/>
            </a:endParaRPr>
          </a:p>
          <a:p>
            <a:pPr marL="0" marR="0" lvl="0" indent="0" algn="ctr" rtl="0">
              <a:spcBef>
                <a:spcPts val="0"/>
              </a:spcBef>
              <a:spcAft>
                <a:spcPts val="0"/>
              </a:spcAft>
              <a:buNone/>
            </a:pPr>
            <a:r>
              <a:rPr lang="en-GB" sz="1350" b="0" i="0" dirty="0">
                <a:solidFill>
                  <a:srgbClr val="00B0F0"/>
                </a:solidFill>
                <a:latin typeface="Arial"/>
                <a:ea typeface="Arial"/>
                <a:cs typeface="Arial"/>
                <a:sym typeface="Arial"/>
              </a:rPr>
              <a:t>COALITION OF PARTNERS</a:t>
            </a:r>
            <a:endParaRPr sz="1350" b="0" i="0" dirty="0">
              <a:solidFill>
                <a:srgbClr val="00B0F0"/>
              </a:solidFill>
              <a:latin typeface="Arial"/>
              <a:ea typeface="Arial"/>
              <a:cs typeface="Arial"/>
              <a:sym typeface="Arial"/>
            </a:endParaRPr>
          </a:p>
        </p:txBody>
      </p:sp>
      <p:pic>
        <p:nvPicPr>
          <p:cNvPr id="190" name="Google Shape;190;p61" descr="A picture containing text, window&#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3198688" y="407539"/>
            <a:ext cx="2746621" cy="1421780"/>
          </a:xfrm>
          <a:prstGeom prst="rect">
            <a:avLst/>
          </a:prstGeom>
          <a:noFill/>
          <a:ln>
            <a:noFill/>
          </a:ln>
        </p:spPr>
      </p:pic>
      <p:pic>
        <p:nvPicPr>
          <p:cNvPr id="191" name="Google Shape;191;p61" descr="Background pattern&#10;&#10;Description automatically generated with low confidence"/>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914775" y="2819227"/>
            <a:ext cx="1688183" cy="709526"/>
          </a:xfrm>
          <a:prstGeom prst="rect">
            <a:avLst/>
          </a:prstGeom>
          <a:noFill/>
          <a:ln>
            <a:noFill/>
          </a:ln>
        </p:spPr>
      </p:pic>
      <p:pic>
        <p:nvPicPr>
          <p:cNvPr id="3" name="Picture 2" descr="A group of logos&#10;&#10;Description automatically generated with low confidence">
            <a:extLst>
              <a:ext uri="{FF2B5EF4-FFF2-40B4-BE49-F238E27FC236}">
                <a16:creationId xmlns:a16="http://schemas.microsoft.com/office/drawing/2014/main" id="{41282F05-25C1-81F5-C130-20F2C6E1867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72666" y="2994630"/>
            <a:ext cx="7772400" cy="1573436"/>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1" name="Google Shape;201;p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02" name="Google Shape;202;p1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3" name="Google Shape;203;p1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4" name="Google Shape;204;p1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205"/>
        <p:cNvGrpSpPr/>
        <p:nvPr/>
      </p:nvGrpSpPr>
      <p:grpSpPr>
        <a:xfrm>
          <a:off x="0" y="0"/>
          <a:ext cx="0" cy="0"/>
          <a:chOff x="0" y="0"/>
          <a:chExt cx="0" cy="0"/>
        </a:xfrm>
      </p:grpSpPr>
      <p:sp>
        <p:nvSpPr>
          <p:cNvPr id="206" name="Google Shape;206;p1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7" name="Google Shape;207;p1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08" name="Google Shape;208;p1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0"/>
        <p:cNvGrpSpPr/>
        <p:nvPr/>
      </p:nvGrpSpPr>
      <p:grpSpPr>
        <a:xfrm>
          <a:off x="0" y="0"/>
          <a:ext cx="0" cy="0"/>
          <a:chOff x="0" y="0"/>
          <a:chExt cx="0" cy="0"/>
        </a:xfrm>
      </p:grpSpPr>
      <p:pic>
        <p:nvPicPr>
          <p:cNvPr id="41" name="Google Shape;41;p37" descr="A group of people walking on a dirt road in the mountains&#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0"/>
            <a:ext cx="9144000" cy="5143500"/>
          </a:xfrm>
          <a:prstGeom prst="rect">
            <a:avLst/>
          </a:prstGeom>
          <a:noFill/>
          <a:ln>
            <a:noFill/>
          </a:ln>
        </p:spPr>
      </p:pic>
      <p:sp>
        <p:nvSpPr>
          <p:cNvPr id="42" name="Google Shape;42;p37"/>
          <p:cNvSpPr/>
          <p:nvPr/>
        </p:nvSpPr>
        <p:spPr>
          <a:xfrm>
            <a:off x="3024327" y="-1"/>
            <a:ext cx="6119674" cy="5110147"/>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3" name="Google Shape;43;p37"/>
          <p:cNvSpPr txBox="1">
            <a:spLocks noGrp="1"/>
          </p:cNvSpPr>
          <p:nvPr>
            <p:ph type="title"/>
          </p:nvPr>
        </p:nvSpPr>
        <p:spPr>
          <a:xfrm>
            <a:off x="4841705" y="2765274"/>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4" name="Google Shape;44;p37"/>
          <p:cNvSpPr txBox="1">
            <a:spLocks noGrp="1"/>
          </p:cNvSpPr>
          <p:nvPr>
            <p:ph type="body" idx="1"/>
          </p:nvPr>
        </p:nvSpPr>
        <p:spPr>
          <a:xfrm>
            <a:off x="4841705" y="3738761"/>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45" name="Google Shape;45;p37"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042879" y="-42637"/>
            <a:ext cx="4470789" cy="2840400"/>
          </a:xfrm>
          <a:prstGeom prst="rect">
            <a:avLst/>
          </a:prstGeom>
          <a:noFill/>
          <a:ln>
            <a:noFill/>
          </a:ln>
        </p:spPr>
      </p:pic>
      <p:sp>
        <p:nvSpPr>
          <p:cNvPr id="46" name="Google Shape;46;p37"/>
          <p:cNvSpPr txBox="1"/>
          <p:nvPr/>
        </p:nvSpPr>
        <p:spPr>
          <a:xfrm>
            <a:off x="5610224" y="2068875"/>
            <a:ext cx="2448486"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chemeClr val="accent5"/>
                </a:solidFill>
                <a:latin typeface="Montserrat"/>
                <a:ea typeface="Montserrat"/>
                <a:cs typeface="Montserrat"/>
                <a:sym typeface="Montserrat"/>
              </a:rPr>
              <a:t>AFGHANISTAN</a:t>
            </a:r>
            <a:endParaRPr sz="1350" b="0" i="0">
              <a:solidFill>
                <a:schemeClr val="accent5"/>
              </a:solidFill>
              <a:latin typeface="Montserrat"/>
              <a:ea typeface="Montserrat"/>
              <a:cs typeface="Montserrat"/>
              <a:sym typeface="Montserra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sp>
        <p:nvSpPr>
          <p:cNvPr id="210" name="Google Shape;210;p2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1" name="Google Shape;211;p2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2" name="Google Shape;212;p2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3" name="Google Shape;213;p2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4"/>
        <p:cNvGrpSpPr/>
        <p:nvPr/>
      </p:nvGrpSpPr>
      <p:grpSpPr>
        <a:xfrm>
          <a:off x="0" y="0"/>
          <a:ext cx="0" cy="0"/>
          <a:chOff x="0" y="0"/>
          <a:chExt cx="0" cy="0"/>
        </a:xfrm>
      </p:grpSpPr>
      <p:sp>
        <p:nvSpPr>
          <p:cNvPr id="215" name="Google Shape;215;p2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375"/>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6" name="Google Shape;216;p21"/>
          <p:cNvSpPr txBox="1">
            <a:spLocks noGrp="1"/>
          </p:cNvSpPr>
          <p:nvPr>
            <p:ph type="subTitle" idx="1"/>
          </p:nvPr>
        </p:nvSpPr>
        <p:spPr>
          <a:xfrm>
            <a:off x="1143000" y="2701529"/>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563"/>
              </a:spcBef>
              <a:spcAft>
                <a:spcPts val="0"/>
              </a:spcAft>
              <a:buClr>
                <a:schemeClr val="dk1"/>
              </a:buClr>
              <a:buSzPts val="2560"/>
              <a:buNone/>
              <a:defRPr sz="1350"/>
            </a:lvl1pPr>
            <a:lvl2pPr lvl="1" algn="ctr">
              <a:lnSpc>
                <a:spcPct val="90000"/>
              </a:lnSpc>
              <a:spcBef>
                <a:spcPts val="281"/>
              </a:spcBef>
              <a:spcAft>
                <a:spcPts val="0"/>
              </a:spcAft>
              <a:buClr>
                <a:schemeClr val="dk1"/>
              </a:buClr>
              <a:buSzPts val="2133"/>
              <a:buNone/>
              <a:defRPr sz="1125"/>
            </a:lvl2pPr>
            <a:lvl3pPr lvl="2" algn="ctr">
              <a:lnSpc>
                <a:spcPct val="90000"/>
              </a:lnSpc>
              <a:spcBef>
                <a:spcPts val="281"/>
              </a:spcBef>
              <a:spcAft>
                <a:spcPts val="0"/>
              </a:spcAft>
              <a:buClr>
                <a:schemeClr val="dk1"/>
              </a:buClr>
              <a:buSzPts val="1920"/>
              <a:buNone/>
              <a:defRPr sz="1013"/>
            </a:lvl3pPr>
            <a:lvl4pPr lvl="3" algn="ctr">
              <a:lnSpc>
                <a:spcPct val="90000"/>
              </a:lnSpc>
              <a:spcBef>
                <a:spcPts val="281"/>
              </a:spcBef>
              <a:spcAft>
                <a:spcPts val="0"/>
              </a:spcAft>
              <a:buClr>
                <a:schemeClr val="dk1"/>
              </a:buClr>
              <a:buSzPts val="1707"/>
              <a:buNone/>
              <a:defRPr sz="900"/>
            </a:lvl4pPr>
            <a:lvl5pPr lvl="4" algn="ctr">
              <a:lnSpc>
                <a:spcPct val="90000"/>
              </a:lnSpc>
              <a:spcBef>
                <a:spcPts val="281"/>
              </a:spcBef>
              <a:spcAft>
                <a:spcPts val="0"/>
              </a:spcAft>
              <a:buClr>
                <a:schemeClr val="dk1"/>
              </a:buClr>
              <a:buSzPts val="1707"/>
              <a:buNone/>
              <a:defRPr sz="900"/>
            </a:lvl5pPr>
            <a:lvl6pPr lvl="5" algn="ctr">
              <a:lnSpc>
                <a:spcPct val="90000"/>
              </a:lnSpc>
              <a:spcBef>
                <a:spcPts val="281"/>
              </a:spcBef>
              <a:spcAft>
                <a:spcPts val="0"/>
              </a:spcAft>
              <a:buClr>
                <a:schemeClr val="dk1"/>
              </a:buClr>
              <a:buSzPts val="1707"/>
              <a:buNone/>
              <a:defRPr sz="900"/>
            </a:lvl6pPr>
            <a:lvl7pPr lvl="6" algn="ctr">
              <a:lnSpc>
                <a:spcPct val="90000"/>
              </a:lnSpc>
              <a:spcBef>
                <a:spcPts val="281"/>
              </a:spcBef>
              <a:spcAft>
                <a:spcPts val="0"/>
              </a:spcAft>
              <a:buClr>
                <a:schemeClr val="dk1"/>
              </a:buClr>
              <a:buSzPts val="1707"/>
              <a:buNone/>
              <a:defRPr sz="900"/>
            </a:lvl7pPr>
            <a:lvl8pPr lvl="7" algn="ctr">
              <a:lnSpc>
                <a:spcPct val="90000"/>
              </a:lnSpc>
              <a:spcBef>
                <a:spcPts val="281"/>
              </a:spcBef>
              <a:spcAft>
                <a:spcPts val="0"/>
              </a:spcAft>
              <a:buClr>
                <a:schemeClr val="dk1"/>
              </a:buClr>
              <a:buSzPts val="1707"/>
              <a:buNone/>
              <a:defRPr sz="900"/>
            </a:lvl8pPr>
            <a:lvl9pPr lvl="8" algn="ctr">
              <a:lnSpc>
                <a:spcPct val="90000"/>
              </a:lnSpc>
              <a:spcBef>
                <a:spcPts val="281"/>
              </a:spcBef>
              <a:spcAft>
                <a:spcPts val="0"/>
              </a:spcAft>
              <a:buClr>
                <a:schemeClr val="dk1"/>
              </a:buClr>
              <a:buSzPts val="1707"/>
              <a:buNone/>
              <a:defRPr sz="900"/>
            </a:lvl9pPr>
          </a:lstStyle>
          <a:p>
            <a:endParaRPr/>
          </a:p>
        </p:txBody>
      </p:sp>
      <p:sp>
        <p:nvSpPr>
          <p:cNvPr id="217" name="Google Shape;217;p2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8" name="Google Shape;218;p2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9" name="Google Shape;219;p2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0"/>
        <p:cNvGrpSpPr/>
        <p:nvPr/>
      </p:nvGrpSpPr>
      <p:grpSpPr>
        <a:xfrm>
          <a:off x="0" y="0"/>
          <a:ext cx="0" cy="0"/>
          <a:chOff x="0" y="0"/>
          <a:chExt cx="0" cy="0"/>
        </a:xfrm>
      </p:grpSpPr>
      <p:sp>
        <p:nvSpPr>
          <p:cNvPr id="221" name="Google Shape;221;p22"/>
          <p:cNvSpPr txBox="1">
            <a:spLocks noGrp="1"/>
          </p:cNvSpPr>
          <p:nvPr>
            <p:ph type="title"/>
          </p:nvPr>
        </p:nvSpPr>
        <p:spPr>
          <a:xfrm>
            <a:off x="623888" y="1282306"/>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375"/>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2" name="Google Shape;222;p22"/>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563"/>
              </a:spcBef>
              <a:spcAft>
                <a:spcPts val="0"/>
              </a:spcAft>
              <a:buClr>
                <a:srgbClr val="888888"/>
              </a:buClr>
              <a:buSzPts val="2560"/>
              <a:buNone/>
              <a:defRPr sz="1350">
                <a:solidFill>
                  <a:srgbClr val="888888"/>
                </a:solidFill>
              </a:defRPr>
            </a:lvl1pPr>
            <a:lvl2pPr marL="685800" lvl="1" indent="-171450" algn="l">
              <a:lnSpc>
                <a:spcPct val="90000"/>
              </a:lnSpc>
              <a:spcBef>
                <a:spcPts val="281"/>
              </a:spcBef>
              <a:spcAft>
                <a:spcPts val="0"/>
              </a:spcAft>
              <a:buClr>
                <a:srgbClr val="888888"/>
              </a:buClr>
              <a:buSzPts val="2133"/>
              <a:buNone/>
              <a:defRPr sz="1125">
                <a:solidFill>
                  <a:srgbClr val="888888"/>
                </a:solidFill>
              </a:defRPr>
            </a:lvl2pPr>
            <a:lvl3pPr marL="1028700" lvl="2" indent="-171450" algn="l">
              <a:lnSpc>
                <a:spcPct val="90000"/>
              </a:lnSpc>
              <a:spcBef>
                <a:spcPts val="281"/>
              </a:spcBef>
              <a:spcAft>
                <a:spcPts val="0"/>
              </a:spcAft>
              <a:buClr>
                <a:srgbClr val="888888"/>
              </a:buClr>
              <a:buSzPts val="1920"/>
              <a:buNone/>
              <a:defRPr sz="1013">
                <a:solidFill>
                  <a:srgbClr val="888888"/>
                </a:solidFill>
              </a:defRPr>
            </a:lvl3pPr>
            <a:lvl4pPr marL="1371600" lvl="3" indent="-171450" algn="l">
              <a:lnSpc>
                <a:spcPct val="90000"/>
              </a:lnSpc>
              <a:spcBef>
                <a:spcPts val="281"/>
              </a:spcBef>
              <a:spcAft>
                <a:spcPts val="0"/>
              </a:spcAft>
              <a:buClr>
                <a:srgbClr val="888888"/>
              </a:buClr>
              <a:buSzPts val="1707"/>
              <a:buNone/>
              <a:defRPr sz="900">
                <a:solidFill>
                  <a:srgbClr val="888888"/>
                </a:solidFill>
              </a:defRPr>
            </a:lvl4pPr>
            <a:lvl5pPr marL="1714500" lvl="4" indent="-171450" algn="l">
              <a:lnSpc>
                <a:spcPct val="90000"/>
              </a:lnSpc>
              <a:spcBef>
                <a:spcPts val="281"/>
              </a:spcBef>
              <a:spcAft>
                <a:spcPts val="0"/>
              </a:spcAft>
              <a:buClr>
                <a:srgbClr val="888888"/>
              </a:buClr>
              <a:buSzPts val="1707"/>
              <a:buNone/>
              <a:defRPr sz="900">
                <a:solidFill>
                  <a:srgbClr val="888888"/>
                </a:solidFill>
              </a:defRPr>
            </a:lvl5pPr>
            <a:lvl6pPr marL="2057400" lvl="5" indent="-171450" algn="l">
              <a:lnSpc>
                <a:spcPct val="90000"/>
              </a:lnSpc>
              <a:spcBef>
                <a:spcPts val="281"/>
              </a:spcBef>
              <a:spcAft>
                <a:spcPts val="0"/>
              </a:spcAft>
              <a:buClr>
                <a:srgbClr val="888888"/>
              </a:buClr>
              <a:buSzPts val="1707"/>
              <a:buNone/>
              <a:defRPr sz="900">
                <a:solidFill>
                  <a:srgbClr val="888888"/>
                </a:solidFill>
              </a:defRPr>
            </a:lvl6pPr>
            <a:lvl7pPr marL="2400300" lvl="6" indent="-171450" algn="l">
              <a:lnSpc>
                <a:spcPct val="90000"/>
              </a:lnSpc>
              <a:spcBef>
                <a:spcPts val="281"/>
              </a:spcBef>
              <a:spcAft>
                <a:spcPts val="0"/>
              </a:spcAft>
              <a:buClr>
                <a:srgbClr val="888888"/>
              </a:buClr>
              <a:buSzPts val="1707"/>
              <a:buNone/>
              <a:defRPr sz="900">
                <a:solidFill>
                  <a:srgbClr val="888888"/>
                </a:solidFill>
              </a:defRPr>
            </a:lvl7pPr>
            <a:lvl8pPr marL="2743200" lvl="7" indent="-171450" algn="l">
              <a:lnSpc>
                <a:spcPct val="90000"/>
              </a:lnSpc>
              <a:spcBef>
                <a:spcPts val="281"/>
              </a:spcBef>
              <a:spcAft>
                <a:spcPts val="0"/>
              </a:spcAft>
              <a:buClr>
                <a:srgbClr val="888888"/>
              </a:buClr>
              <a:buSzPts val="1707"/>
              <a:buNone/>
              <a:defRPr sz="900">
                <a:solidFill>
                  <a:srgbClr val="888888"/>
                </a:solidFill>
              </a:defRPr>
            </a:lvl8pPr>
            <a:lvl9pPr marL="3086100" lvl="8" indent="-171450" algn="l">
              <a:lnSpc>
                <a:spcPct val="90000"/>
              </a:lnSpc>
              <a:spcBef>
                <a:spcPts val="281"/>
              </a:spcBef>
              <a:spcAft>
                <a:spcPts val="0"/>
              </a:spcAft>
              <a:buClr>
                <a:srgbClr val="888888"/>
              </a:buClr>
              <a:buSzPts val="1707"/>
              <a:buNone/>
              <a:defRPr sz="900">
                <a:solidFill>
                  <a:srgbClr val="888888"/>
                </a:solidFill>
              </a:defRPr>
            </a:lvl9pPr>
          </a:lstStyle>
          <a:p>
            <a:endParaRPr/>
          </a:p>
        </p:txBody>
      </p:sp>
      <p:sp>
        <p:nvSpPr>
          <p:cNvPr id="223" name="Google Shape;223;p2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4" name="Google Shape;224;p2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5" name="Google Shape;225;p2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6"/>
        <p:cNvGrpSpPr/>
        <p:nvPr/>
      </p:nvGrpSpPr>
      <p:grpSpPr>
        <a:xfrm>
          <a:off x="0" y="0"/>
          <a:ext cx="0" cy="0"/>
          <a:chOff x="0" y="0"/>
          <a:chExt cx="0" cy="0"/>
        </a:xfrm>
      </p:grpSpPr>
      <p:sp>
        <p:nvSpPr>
          <p:cNvPr id="227" name="Google Shape;227;p2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8" name="Google Shape;228;p23"/>
          <p:cNvSpPr txBox="1">
            <a:spLocks noGrp="1"/>
          </p:cNvSpPr>
          <p:nvPr>
            <p:ph type="body" idx="1"/>
          </p:nvPr>
        </p:nvSpPr>
        <p:spPr>
          <a:xfrm>
            <a:off x="628650" y="1369220"/>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29" name="Google Shape;229;p23"/>
          <p:cNvSpPr txBox="1">
            <a:spLocks noGrp="1"/>
          </p:cNvSpPr>
          <p:nvPr>
            <p:ph type="body" idx="2"/>
          </p:nvPr>
        </p:nvSpPr>
        <p:spPr>
          <a:xfrm>
            <a:off x="4629150" y="1369220"/>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0" name="Google Shape;230;p2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1" name="Google Shape;231;p2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2" name="Google Shape;232;p2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3"/>
        <p:cNvGrpSpPr/>
        <p:nvPr/>
      </p:nvGrpSpPr>
      <p:grpSpPr>
        <a:xfrm>
          <a:off x="0" y="0"/>
          <a:ext cx="0" cy="0"/>
          <a:chOff x="0" y="0"/>
          <a:chExt cx="0" cy="0"/>
        </a:xfrm>
      </p:grpSpPr>
      <p:sp>
        <p:nvSpPr>
          <p:cNvPr id="234" name="Google Shape;234;p24"/>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5" name="Google Shape;235;p24"/>
          <p:cNvSpPr txBox="1">
            <a:spLocks noGrp="1"/>
          </p:cNvSpPr>
          <p:nvPr>
            <p:ph type="body" idx="1"/>
          </p:nvPr>
        </p:nvSpPr>
        <p:spPr>
          <a:xfrm>
            <a:off x="629843" y="1260872"/>
            <a:ext cx="3868340"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563"/>
              </a:spcBef>
              <a:spcAft>
                <a:spcPts val="0"/>
              </a:spcAft>
              <a:buClr>
                <a:schemeClr val="dk1"/>
              </a:buClr>
              <a:buSzPts val="2560"/>
              <a:buNone/>
              <a:defRPr sz="1350" b="1"/>
            </a:lvl1pPr>
            <a:lvl2pPr marL="685800" lvl="1" indent="-171450" algn="l">
              <a:lnSpc>
                <a:spcPct val="90000"/>
              </a:lnSpc>
              <a:spcBef>
                <a:spcPts val="281"/>
              </a:spcBef>
              <a:spcAft>
                <a:spcPts val="0"/>
              </a:spcAft>
              <a:buClr>
                <a:schemeClr val="dk1"/>
              </a:buClr>
              <a:buSzPts val="2133"/>
              <a:buNone/>
              <a:defRPr sz="1125" b="1"/>
            </a:lvl2pPr>
            <a:lvl3pPr marL="1028700" lvl="2" indent="-171450" algn="l">
              <a:lnSpc>
                <a:spcPct val="90000"/>
              </a:lnSpc>
              <a:spcBef>
                <a:spcPts val="281"/>
              </a:spcBef>
              <a:spcAft>
                <a:spcPts val="0"/>
              </a:spcAft>
              <a:buClr>
                <a:schemeClr val="dk1"/>
              </a:buClr>
              <a:buSzPts val="1920"/>
              <a:buNone/>
              <a:defRPr sz="1013" b="1"/>
            </a:lvl3pPr>
            <a:lvl4pPr marL="1371600" lvl="3" indent="-171450" algn="l">
              <a:lnSpc>
                <a:spcPct val="90000"/>
              </a:lnSpc>
              <a:spcBef>
                <a:spcPts val="281"/>
              </a:spcBef>
              <a:spcAft>
                <a:spcPts val="0"/>
              </a:spcAft>
              <a:buClr>
                <a:schemeClr val="dk1"/>
              </a:buClr>
              <a:buSzPts val="1707"/>
              <a:buNone/>
              <a:defRPr sz="900" b="1"/>
            </a:lvl4pPr>
            <a:lvl5pPr marL="1714500" lvl="4" indent="-171450" algn="l">
              <a:lnSpc>
                <a:spcPct val="90000"/>
              </a:lnSpc>
              <a:spcBef>
                <a:spcPts val="281"/>
              </a:spcBef>
              <a:spcAft>
                <a:spcPts val="0"/>
              </a:spcAft>
              <a:buClr>
                <a:schemeClr val="dk1"/>
              </a:buClr>
              <a:buSzPts val="1707"/>
              <a:buNone/>
              <a:defRPr sz="900" b="1"/>
            </a:lvl5pPr>
            <a:lvl6pPr marL="2057400" lvl="5" indent="-171450" algn="l">
              <a:lnSpc>
                <a:spcPct val="90000"/>
              </a:lnSpc>
              <a:spcBef>
                <a:spcPts val="281"/>
              </a:spcBef>
              <a:spcAft>
                <a:spcPts val="0"/>
              </a:spcAft>
              <a:buClr>
                <a:schemeClr val="dk1"/>
              </a:buClr>
              <a:buSzPts val="1707"/>
              <a:buNone/>
              <a:defRPr sz="900" b="1"/>
            </a:lvl6pPr>
            <a:lvl7pPr marL="2400300" lvl="6" indent="-171450" algn="l">
              <a:lnSpc>
                <a:spcPct val="90000"/>
              </a:lnSpc>
              <a:spcBef>
                <a:spcPts val="281"/>
              </a:spcBef>
              <a:spcAft>
                <a:spcPts val="0"/>
              </a:spcAft>
              <a:buClr>
                <a:schemeClr val="dk1"/>
              </a:buClr>
              <a:buSzPts val="1707"/>
              <a:buNone/>
              <a:defRPr sz="900" b="1"/>
            </a:lvl7pPr>
            <a:lvl8pPr marL="2743200" lvl="7" indent="-171450" algn="l">
              <a:lnSpc>
                <a:spcPct val="90000"/>
              </a:lnSpc>
              <a:spcBef>
                <a:spcPts val="281"/>
              </a:spcBef>
              <a:spcAft>
                <a:spcPts val="0"/>
              </a:spcAft>
              <a:buClr>
                <a:schemeClr val="dk1"/>
              </a:buClr>
              <a:buSzPts val="1707"/>
              <a:buNone/>
              <a:defRPr sz="900" b="1"/>
            </a:lvl8pPr>
            <a:lvl9pPr marL="3086100" lvl="8" indent="-171450" algn="l">
              <a:lnSpc>
                <a:spcPct val="90000"/>
              </a:lnSpc>
              <a:spcBef>
                <a:spcPts val="281"/>
              </a:spcBef>
              <a:spcAft>
                <a:spcPts val="0"/>
              </a:spcAft>
              <a:buClr>
                <a:schemeClr val="dk1"/>
              </a:buClr>
              <a:buSzPts val="1707"/>
              <a:buNone/>
              <a:defRPr sz="900" b="1"/>
            </a:lvl9pPr>
          </a:lstStyle>
          <a:p>
            <a:endParaRPr/>
          </a:p>
        </p:txBody>
      </p:sp>
      <p:sp>
        <p:nvSpPr>
          <p:cNvPr id="236" name="Google Shape;236;p24"/>
          <p:cNvSpPr txBox="1">
            <a:spLocks noGrp="1"/>
          </p:cNvSpPr>
          <p:nvPr>
            <p:ph type="body" idx="2"/>
          </p:nvPr>
        </p:nvSpPr>
        <p:spPr>
          <a:xfrm>
            <a:off x="629843" y="1878806"/>
            <a:ext cx="3868340"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7" name="Google Shape;237;p24"/>
          <p:cNvSpPr txBox="1">
            <a:spLocks noGrp="1"/>
          </p:cNvSpPr>
          <p:nvPr>
            <p:ph type="body" idx="3"/>
          </p:nvPr>
        </p:nvSpPr>
        <p:spPr>
          <a:xfrm>
            <a:off x="4629152" y="1260872"/>
            <a:ext cx="3887391"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563"/>
              </a:spcBef>
              <a:spcAft>
                <a:spcPts val="0"/>
              </a:spcAft>
              <a:buClr>
                <a:schemeClr val="dk1"/>
              </a:buClr>
              <a:buSzPts val="2560"/>
              <a:buNone/>
              <a:defRPr sz="1350" b="1"/>
            </a:lvl1pPr>
            <a:lvl2pPr marL="685800" lvl="1" indent="-171450" algn="l">
              <a:lnSpc>
                <a:spcPct val="90000"/>
              </a:lnSpc>
              <a:spcBef>
                <a:spcPts val="281"/>
              </a:spcBef>
              <a:spcAft>
                <a:spcPts val="0"/>
              </a:spcAft>
              <a:buClr>
                <a:schemeClr val="dk1"/>
              </a:buClr>
              <a:buSzPts val="2133"/>
              <a:buNone/>
              <a:defRPr sz="1125" b="1"/>
            </a:lvl2pPr>
            <a:lvl3pPr marL="1028700" lvl="2" indent="-171450" algn="l">
              <a:lnSpc>
                <a:spcPct val="90000"/>
              </a:lnSpc>
              <a:spcBef>
                <a:spcPts val="281"/>
              </a:spcBef>
              <a:spcAft>
                <a:spcPts val="0"/>
              </a:spcAft>
              <a:buClr>
                <a:schemeClr val="dk1"/>
              </a:buClr>
              <a:buSzPts val="1920"/>
              <a:buNone/>
              <a:defRPr sz="1013" b="1"/>
            </a:lvl3pPr>
            <a:lvl4pPr marL="1371600" lvl="3" indent="-171450" algn="l">
              <a:lnSpc>
                <a:spcPct val="90000"/>
              </a:lnSpc>
              <a:spcBef>
                <a:spcPts val="281"/>
              </a:spcBef>
              <a:spcAft>
                <a:spcPts val="0"/>
              </a:spcAft>
              <a:buClr>
                <a:schemeClr val="dk1"/>
              </a:buClr>
              <a:buSzPts val="1707"/>
              <a:buNone/>
              <a:defRPr sz="900" b="1"/>
            </a:lvl4pPr>
            <a:lvl5pPr marL="1714500" lvl="4" indent="-171450" algn="l">
              <a:lnSpc>
                <a:spcPct val="90000"/>
              </a:lnSpc>
              <a:spcBef>
                <a:spcPts val="281"/>
              </a:spcBef>
              <a:spcAft>
                <a:spcPts val="0"/>
              </a:spcAft>
              <a:buClr>
                <a:schemeClr val="dk1"/>
              </a:buClr>
              <a:buSzPts val="1707"/>
              <a:buNone/>
              <a:defRPr sz="900" b="1"/>
            </a:lvl5pPr>
            <a:lvl6pPr marL="2057400" lvl="5" indent="-171450" algn="l">
              <a:lnSpc>
                <a:spcPct val="90000"/>
              </a:lnSpc>
              <a:spcBef>
                <a:spcPts val="281"/>
              </a:spcBef>
              <a:spcAft>
                <a:spcPts val="0"/>
              </a:spcAft>
              <a:buClr>
                <a:schemeClr val="dk1"/>
              </a:buClr>
              <a:buSzPts val="1707"/>
              <a:buNone/>
              <a:defRPr sz="900" b="1"/>
            </a:lvl6pPr>
            <a:lvl7pPr marL="2400300" lvl="6" indent="-171450" algn="l">
              <a:lnSpc>
                <a:spcPct val="90000"/>
              </a:lnSpc>
              <a:spcBef>
                <a:spcPts val="281"/>
              </a:spcBef>
              <a:spcAft>
                <a:spcPts val="0"/>
              </a:spcAft>
              <a:buClr>
                <a:schemeClr val="dk1"/>
              </a:buClr>
              <a:buSzPts val="1707"/>
              <a:buNone/>
              <a:defRPr sz="900" b="1"/>
            </a:lvl7pPr>
            <a:lvl8pPr marL="2743200" lvl="7" indent="-171450" algn="l">
              <a:lnSpc>
                <a:spcPct val="90000"/>
              </a:lnSpc>
              <a:spcBef>
                <a:spcPts val="281"/>
              </a:spcBef>
              <a:spcAft>
                <a:spcPts val="0"/>
              </a:spcAft>
              <a:buClr>
                <a:schemeClr val="dk1"/>
              </a:buClr>
              <a:buSzPts val="1707"/>
              <a:buNone/>
              <a:defRPr sz="900" b="1"/>
            </a:lvl8pPr>
            <a:lvl9pPr marL="3086100" lvl="8" indent="-171450" algn="l">
              <a:lnSpc>
                <a:spcPct val="90000"/>
              </a:lnSpc>
              <a:spcBef>
                <a:spcPts val="281"/>
              </a:spcBef>
              <a:spcAft>
                <a:spcPts val="0"/>
              </a:spcAft>
              <a:buClr>
                <a:schemeClr val="dk1"/>
              </a:buClr>
              <a:buSzPts val="1707"/>
              <a:buNone/>
              <a:defRPr sz="900" b="1"/>
            </a:lvl9pPr>
          </a:lstStyle>
          <a:p>
            <a:endParaRPr/>
          </a:p>
        </p:txBody>
      </p:sp>
      <p:sp>
        <p:nvSpPr>
          <p:cNvPr id="238" name="Google Shape;238;p24"/>
          <p:cNvSpPr txBox="1">
            <a:spLocks noGrp="1"/>
          </p:cNvSpPr>
          <p:nvPr>
            <p:ph type="body" idx="4"/>
          </p:nvPr>
        </p:nvSpPr>
        <p:spPr>
          <a:xfrm>
            <a:off x="4629152" y="1878806"/>
            <a:ext cx="3887391"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9" name="Google Shape;239;p2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0" name="Google Shape;240;p2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1" name="Google Shape;241;p2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p2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4" name="Google Shape;244;p2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5" name="Google Shape;245;p2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6"/>
        <p:cNvGrpSpPr/>
        <p:nvPr/>
      </p:nvGrpSpPr>
      <p:grpSpPr>
        <a:xfrm>
          <a:off x="0" y="0"/>
          <a:ext cx="0" cy="0"/>
          <a:chOff x="0" y="0"/>
          <a:chExt cx="0" cy="0"/>
        </a:xfrm>
      </p:grpSpPr>
      <p:sp>
        <p:nvSpPr>
          <p:cNvPr id="247" name="Google Shape;247;p2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1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8" name="Google Shape;248;p26"/>
          <p:cNvSpPr txBox="1">
            <a:spLocks noGrp="1"/>
          </p:cNvSpPr>
          <p:nvPr>
            <p:ph type="body" idx="1"/>
          </p:nvPr>
        </p:nvSpPr>
        <p:spPr>
          <a:xfrm>
            <a:off x="3887391" y="740571"/>
            <a:ext cx="4629150" cy="3655219"/>
          </a:xfrm>
          <a:prstGeom prst="rect">
            <a:avLst/>
          </a:prstGeom>
          <a:noFill/>
          <a:ln>
            <a:noFill/>
          </a:ln>
        </p:spPr>
        <p:txBody>
          <a:bodyPr spcFirstLastPara="1" wrap="square" lIns="91425" tIns="45700" rIns="91425" bIns="45700" anchor="t" anchorCtr="0">
            <a:noAutofit/>
          </a:bodyPr>
          <a:lstStyle>
            <a:lvl1pPr marL="342900" lvl="0" indent="-333994" algn="l">
              <a:lnSpc>
                <a:spcPct val="90000"/>
              </a:lnSpc>
              <a:spcBef>
                <a:spcPts val="563"/>
              </a:spcBef>
              <a:spcAft>
                <a:spcPts val="0"/>
              </a:spcAft>
              <a:buClr>
                <a:schemeClr val="dk1"/>
              </a:buClr>
              <a:buSzPts val="3413"/>
              <a:buChar char="•"/>
              <a:defRPr sz="1800"/>
            </a:lvl1pPr>
            <a:lvl2pPr marL="685800" lvl="1" indent="-313706" algn="l">
              <a:lnSpc>
                <a:spcPct val="90000"/>
              </a:lnSpc>
              <a:spcBef>
                <a:spcPts val="281"/>
              </a:spcBef>
              <a:spcAft>
                <a:spcPts val="0"/>
              </a:spcAft>
              <a:buClr>
                <a:schemeClr val="dk1"/>
              </a:buClr>
              <a:buSzPts val="2987"/>
              <a:buChar char="•"/>
              <a:defRPr sz="1575"/>
            </a:lvl2pPr>
            <a:lvl3pPr marL="1028700" lvl="2" indent="-293370" algn="l">
              <a:lnSpc>
                <a:spcPct val="90000"/>
              </a:lnSpc>
              <a:spcBef>
                <a:spcPts val="281"/>
              </a:spcBef>
              <a:spcAft>
                <a:spcPts val="0"/>
              </a:spcAft>
              <a:buClr>
                <a:schemeClr val="dk1"/>
              </a:buClr>
              <a:buSzPts val="2560"/>
              <a:buChar char="•"/>
              <a:defRPr sz="1350"/>
            </a:lvl3pPr>
            <a:lvl4pPr marL="1371600" lvl="3" indent="-273034" algn="l">
              <a:lnSpc>
                <a:spcPct val="90000"/>
              </a:lnSpc>
              <a:spcBef>
                <a:spcPts val="281"/>
              </a:spcBef>
              <a:spcAft>
                <a:spcPts val="0"/>
              </a:spcAft>
              <a:buClr>
                <a:schemeClr val="dk1"/>
              </a:buClr>
              <a:buSzPts val="2133"/>
              <a:buChar char="•"/>
              <a:defRPr sz="1125"/>
            </a:lvl4pPr>
            <a:lvl5pPr marL="1714500" lvl="4" indent="-273034" algn="l">
              <a:lnSpc>
                <a:spcPct val="90000"/>
              </a:lnSpc>
              <a:spcBef>
                <a:spcPts val="281"/>
              </a:spcBef>
              <a:spcAft>
                <a:spcPts val="0"/>
              </a:spcAft>
              <a:buClr>
                <a:schemeClr val="dk1"/>
              </a:buClr>
              <a:buSzPts val="2133"/>
              <a:buChar char="•"/>
              <a:defRPr sz="1125"/>
            </a:lvl5pPr>
            <a:lvl6pPr marL="2057400" lvl="5" indent="-273034" algn="l">
              <a:lnSpc>
                <a:spcPct val="90000"/>
              </a:lnSpc>
              <a:spcBef>
                <a:spcPts val="281"/>
              </a:spcBef>
              <a:spcAft>
                <a:spcPts val="0"/>
              </a:spcAft>
              <a:buClr>
                <a:schemeClr val="dk1"/>
              </a:buClr>
              <a:buSzPts val="2133"/>
              <a:buChar char="•"/>
              <a:defRPr sz="1125"/>
            </a:lvl6pPr>
            <a:lvl7pPr marL="2400300" lvl="6" indent="-273034" algn="l">
              <a:lnSpc>
                <a:spcPct val="90000"/>
              </a:lnSpc>
              <a:spcBef>
                <a:spcPts val="281"/>
              </a:spcBef>
              <a:spcAft>
                <a:spcPts val="0"/>
              </a:spcAft>
              <a:buClr>
                <a:schemeClr val="dk1"/>
              </a:buClr>
              <a:buSzPts val="2133"/>
              <a:buChar char="•"/>
              <a:defRPr sz="1125"/>
            </a:lvl7pPr>
            <a:lvl8pPr marL="2743200" lvl="7" indent="-273034" algn="l">
              <a:lnSpc>
                <a:spcPct val="90000"/>
              </a:lnSpc>
              <a:spcBef>
                <a:spcPts val="281"/>
              </a:spcBef>
              <a:spcAft>
                <a:spcPts val="0"/>
              </a:spcAft>
              <a:buClr>
                <a:schemeClr val="dk1"/>
              </a:buClr>
              <a:buSzPts val="2133"/>
              <a:buChar char="•"/>
              <a:defRPr sz="1125"/>
            </a:lvl8pPr>
            <a:lvl9pPr marL="3086100" lvl="8" indent="-273034" algn="l">
              <a:lnSpc>
                <a:spcPct val="90000"/>
              </a:lnSpc>
              <a:spcBef>
                <a:spcPts val="281"/>
              </a:spcBef>
              <a:spcAft>
                <a:spcPts val="0"/>
              </a:spcAft>
              <a:buClr>
                <a:schemeClr val="dk1"/>
              </a:buClr>
              <a:buSzPts val="2133"/>
              <a:buChar char="•"/>
              <a:defRPr sz="1125"/>
            </a:lvl9pPr>
          </a:lstStyle>
          <a:p>
            <a:endParaRPr/>
          </a:p>
        </p:txBody>
      </p:sp>
      <p:sp>
        <p:nvSpPr>
          <p:cNvPr id="249" name="Google Shape;249;p26"/>
          <p:cNvSpPr txBox="1">
            <a:spLocks noGrp="1"/>
          </p:cNvSpPr>
          <p:nvPr>
            <p:ph type="body" idx="2"/>
          </p:nvPr>
        </p:nvSpPr>
        <p:spPr>
          <a:xfrm>
            <a:off x="629841" y="1543052"/>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563"/>
              </a:spcBef>
              <a:spcAft>
                <a:spcPts val="0"/>
              </a:spcAft>
              <a:buClr>
                <a:schemeClr val="dk1"/>
              </a:buClr>
              <a:buSzPts val="1707"/>
              <a:buNone/>
              <a:defRPr sz="900"/>
            </a:lvl1pPr>
            <a:lvl2pPr marL="685800" lvl="1" indent="-171450" algn="l">
              <a:lnSpc>
                <a:spcPct val="90000"/>
              </a:lnSpc>
              <a:spcBef>
                <a:spcPts val="281"/>
              </a:spcBef>
              <a:spcAft>
                <a:spcPts val="0"/>
              </a:spcAft>
              <a:buClr>
                <a:schemeClr val="dk1"/>
              </a:buClr>
              <a:buSzPts val="1493"/>
              <a:buNone/>
              <a:defRPr sz="788"/>
            </a:lvl2pPr>
            <a:lvl3pPr marL="1028700" lvl="2" indent="-171450" algn="l">
              <a:lnSpc>
                <a:spcPct val="90000"/>
              </a:lnSpc>
              <a:spcBef>
                <a:spcPts val="281"/>
              </a:spcBef>
              <a:spcAft>
                <a:spcPts val="0"/>
              </a:spcAft>
              <a:buClr>
                <a:schemeClr val="dk1"/>
              </a:buClr>
              <a:buSzPts val="1280"/>
              <a:buNone/>
              <a:defRPr sz="675"/>
            </a:lvl3pPr>
            <a:lvl4pPr marL="1371600" lvl="3" indent="-171450" algn="l">
              <a:lnSpc>
                <a:spcPct val="90000"/>
              </a:lnSpc>
              <a:spcBef>
                <a:spcPts val="281"/>
              </a:spcBef>
              <a:spcAft>
                <a:spcPts val="0"/>
              </a:spcAft>
              <a:buClr>
                <a:schemeClr val="dk1"/>
              </a:buClr>
              <a:buSzPts val="1067"/>
              <a:buNone/>
              <a:defRPr sz="563"/>
            </a:lvl4pPr>
            <a:lvl5pPr marL="1714500" lvl="4" indent="-171450" algn="l">
              <a:lnSpc>
                <a:spcPct val="90000"/>
              </a:lnSpc>
              <a:spcBef>
                <a:spcPts val="281"/>
              </a:spcBef>
              <a:spcAft>
                <a:spcPts val="0"/>
              </a:spcAft>
              <a:buClr>
                <a:schemeClr val="dk1"/>
              </a:buClr>
              <a:buSzPts val="1067"/>
              <a:buNone/>
              <a:defRPr sz="563"/>
            </a:lvl5pPr>
            <a:lvl6pPr marL="2057400" lvl="5" indent="-171450" algn="l">
              <a:lnSpc>
                <a:spcPct val="90000"/>
              </a:lnSpc>
              <a:spcBef>
                <a:spcPts val="281"/>
              </a:spcBef>
              <a:spcAft>
                <a:spcPts val="0"/>
              </a:spcAft>
              <a:buClr>
                <a:schemeClr val="dk1"/>
              </a:buClr>
              <a:buSzPts val="1067"/>
              <a:buNone/>
              <a:defRPr sz="563"/>
            </a:lvl6pPr>
            <a:lvl7pPr marL="2400300" lvl="6" indent="-171450" algn="l">
              <a:lnSpc>
                <a:spcPct val="90000"/>
              </a:lnSpc>
              <a:spcBef>
                <a:spcPts val="281"/>
              </a:spcBef>
              <a:spcAft>
                <a:spcPts val="0"/>
              </a:spcAft>
              <a:buClr>
                <a:schemeClr val="dk1"/>
              </a:buClr>
              <a:buSzPts val="1067"/>
              <a:buNone/>
              <a:defRPr sz="563"/>
            </a:lvl7pPr>
            <a:lvl8pPr marL="2743200" lvl="7" indent="-171450" algn="l">
              <a:lnSpc>
                <a:spcPct val="90000"/>
              </a:lnSpc>
              <a:spcBef>
                <a:spcPts val="281"/>
              </a:spcBef>
              <a:spcAft>
                <a:spcPts val="0"/>
              </a:spcAft>
              <a:buClr>
                <a:schemeClr val="dk1"/>
              </a:buClr>
              <a:buSzPts val="1067"/>
              <a:buNone/>
              <a:defRPr sz="563"/>
            </a:lvl8pPr>
            <a:lvl9pPr marL="3086100" lvl="8" indent="-171450" algn="l">
              <a:lnSpc>
                <a:spcPct val="90000"/>
              </a:lnSpc>
              <a:spcBef>
                <a:spcPts val="281"/>
              </a:spcBef>
              <a:spcAft>
                <a:spcPts val="0"/>
              </a:spcAft>
              <a:buClr>
                <a:schemeClr val="dk1"/>
              </a:buClr>
              <a:buSzPts val="1067"/>
              <a:buNone/>
              <a:defRPr sz="563"/>
            </a:lvl9pPr>
          </a:lstStyle>
          <a:p>
            <a:endParaRPr/>
          </a:p>
        </p:txBody>
      </p:sp>
      <p:sp>
        <p:nvSpPr>
          <p:cNvPr id="250" name="Google Shape;250;p2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1" name="Google Shape;251;p2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2" name="Google Shape;252;p2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3"/>
        <p:cNvGrpSpPr/>
        <p:nvPr/>
      </p:nvGrpSpPr>
      <p:grpSpPr>
        <a:xfrm>
          <a:off x="0" y="0"/>
          <a:ext cx="0" cy="0"/>
          <a:chOff x="0" y="0"/>
          <a:chExt cx="0" cy="0"/>
        </a:xfrm>
      </p:grpSpPr>
      <p:sp>
        <p:nvSpPr>
          <p:cNvPr id="254" name="Google Shape;254;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1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5" name="Google Shape;255;p27"/>
          <p:cNvSpPr>
            <a:spLocks noGrp="1"/>
          </p:cNvSpPr>
          <p:nvPr>
            <p:ph type="pic" idx="2"/>
          </p:nvPr>
        </p:nvSpPr>
        <p:spPr>
          <a:xfrm>
            <a:off x="3887391" y="740571"/>
            <a:ext cx="4629150" cy="3655219"/>
          </a:xfrm>
          <a:prstGeom prst="rect">
            <a:avLst/>
          </a:prstGeom>
          <a:noFill/>
          <a:ln>
            <a:noFill/>
          </a:ln>
        </p:spPr>
      </p:sp>
      <p:sp>
        <p:nvSpPr>
          <p:cNvPr id="256" name="Google Shape;256;p27"/>
          <p:cNvSpPr txBox="1">
            <a:spLocks noGrp="1"/>
          </p:cNvSpPr>
          <p:nvPr>
            <p:ph type="body" idx="1"/>
          </p:nvPr>
        </p:nvSpPr>
        <p:spPr>
          <a:xfrm>
            <a:off x="629841" y="1543052"/>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563"/>
              </a:spcBef>
              <a:spcAft>
                <a:spcPts val="0"/>
              </a:spcAft>
              <a:buClr>
                <a:schemeClr val="dk1"/>
              </a:buClr>
              <a:buSzPts val="1707"/>
              <a:buNone/>
              <a:defRPr sz="900"/>
            </a:lvl1pPr>
            <a:lvl2pPr marL="685800" lvl="1" indent="-171450" algn="l">
              <a:lnSpc>
                <a:spcPct val="90000"/>
              </a:lnSpc>
              <a:spcBef>
                <a:spcPts val="281"/>
              </a:spcBef>
              <a:spcAft>
                <a:spcPts val="0"/>
              </a:spcAft>
              <a:buClr>
                <a:schemeClr val="dk1"/>
              </a:buClr>
              <a:buSzPts val="1493"/>
              <a:buNone/>
              <a:defRPr sz="788"/>
            </a:lvl2pPr>
            <a:lvl3pPr marL="1028700" lvl="2" indent="-171450" algn="l">
              <a:lnSpc>
                <a:spcPct val="90000"/>
              </a:lnSpc>
              <a:spcBef>
                <a:spcPts val="281"/>
              </a:spcBef>
              <a:spcAft>
                <a:spcPts val="0"/>
              </a:spcAft>
              <a:buClr>
                <a:schemeClr val="dk1"/>
              </a:buClr>
              <a:buSzPts val="1280"/>
              <a:buNone/>
              <a:defRPr sz="675"/>
            </a:lvl3pPr>
            <a:lvl4pPr marL="1371600" lvl="3" indent="-171450" algn="l">
              <a:lnSpc>
                <a:spcPct val="90000"/>
              </a:lnSpc>
              <a:spcBef>
                <a:spcPts val="281"/>
              </a:spcBef>
              <a:spcAft>
                <a:spcPts val="0"/>
              </a:spcAft>
              <a:buClr>
                <a:schemeClr val="dk1"/>
              </a:buClr>
              <a:buSzPts val="1067"/>
              <a:buNone/>
              <a:defRPr sz="563"/>
            </a:lvl4pPr>
            <a:lvl5pPr marL="1714500" lvl="4" indent="-171450" algn="l">
              <a:lnSpc>
                <a:spcPct val="90000"/>
              </a:lnSpc>
              <a:spcBef>
                <a:spcPts val="281"/>
              </a:spcBef>
              <a:spcAft>
                <a:spcPts val="0"/>
              </a:spcAft>
              <a:buClr>
                <a:schemeClr val="dk1"/>
              </a:buClr>
              <a:buSzPts val="1067"/>
              <a:buNone/>
              <a:defRPr sz="563"/>
            </a:lvl5pPr>
            <a:lvl6pPr marL="2057400" lvl="5" indent="-171450" algn="l">
              <a:lnSpc>
                <a:spcPct val="90000"/>
              </a:lnSpc>
              <a:spcBef>
                <a:spcPts val="281"/>
              </a:spcBef>
              <a:spcAft>
                <a:spcPts val="0"/>
              </a:spcAft>
              <a:buClr>
                <a:schemeClr val="dk1"/>
              </a:buClr>
              <a:buSzPts val="1067"/>
              <a:buNone/>
              <a:defRPr sz="563"/>
            </a:lvl6pPr>
            <a:lvl7pPr marL="2400300" lvl="6" indent="-171450" algn="l">
              <a:lnSpc>
                <a:spcPct val="90000"/>
              </a:lnSpc>
              <a:spcBef>
                <a:spcPts val="281"/>
              </a:spcBef>
              <a:spcAft>
                <a:spcPts val="0"/>
              </a:spcAft>
              <a:buClr>
                <a:schemeClr val="dk1"/>
              </a:buClr>
              <a:buSzPts val="1067"/>
              <a:buNone/>
              <a:defRPr sz="563"/>
            </a:lvl7pPr>
            <a:lvl8pPr marL="2743200" lvl="7" indent="-171450" algn="l">
              <a:lnSpc>
                <a:spcPct val="90000"/>
              </a:lnSpc>
              <a:spcBef>
                <a:spcPts val="281"/>
              </a:spcBef>
              <a:spcAft>
                <a:spcPts val="0"/>
              </a:spcAft>
              <a:buClr>
                <a:schemeClr val="dk1"/>
              </a:buClr>
              <a:buSzPts val="1067"/>
              <a:buNone/>
              <a:defRPr sz="563"/>
            </a:lvl8pPr>
            <a:lvl9pPr marL="3086100" lvl="8" indent="-171450" algn="l">
              <a:lnSpc>
                <a:spcPct val="90000"/>
              </a:lnSpc>
              <a:spcBef>
                <a:spcPts val="281"/>
              </a:spcBef>
              <a:spcAft>
                <a:spcPts val="0"/>
              </a:spcAft>
              <a:buClr>
                <a:schemeClr val="dk1"/>
              </a:buClr>
              <a:buSzPts val="1067"/>
              <a:buNone/>
              <a:defRPr sz="563"/>
            </a:lvl9pPr>
          </a:lstStyle>
          <a:p>
            <a:endParaRPr/>
          </a:p>
        </p:txBody>
      </p:sp>
      <p:sp>
        <p:nvSpPr>
          <p:cNvPr id="257" name="Google Shape;257;p2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8" name="Google Shape;258;p2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9" name="Google Shape;259;p2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0"/>
        <p:cNvGrpSpPr/>
        <p:nvPr/>
      </p:nvGrpSpPr>
      <p:grpSpPr>
        <a:xfrm>
          <a:off x="0" y="0"/>
          <a:ext cx="0" cy="0"/>
          <a:chOff x="0" y="0"/>
          <a:chExt cx="0" cy="0"/>
        </a:xfrm>
      </p:grpSpPr>
      <p:sp>
        <p:nvSpPr>
          <p:cNvPr id="261" name="Google Shape;261;p2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2" name="Google Shape;262;p28"/>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63" name="Google Shape;263;p2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4" name="Google Shape;264;p2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5" name="Google Shape;265;p2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rot="5400000">
            <a:off x="5350074" y="1467448"/>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8" name="Google Shape;268;p29"/>
          <p:cNvSpPr txBox="1">
            <a:spLocks noGrp="1"/>
          </p:cNvSpPr>
          <p:nvPr>
            <p:ph type="body" idx="1"/>
          </p:nvPr>
        </p:nvSpPr>
        <p:spPr>
          <a:xfrm rot="5400000">
            <a:off x="1349575" y="-447077"/>
            <a:ext cx="4358879"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69" name="Google Shape;269;p2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0" name="Google Shape;270;p2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280"/>
              <a:buFont typeface="Calibri"/>
              <a:buNone/>
              <a:defRPr>
                <a:solidFill>
                  <a:srgbClr val="888888"/>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1" name="Google Shape;271;p2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7"/>
        <p:cNvGrpSpPr/>
        <p:nvPr/>
      </p:nvGrpSpPr>
      <p:grpSpPr>
        <a:xfrm>
          <a:off x="0" y="0"/>
          <a:ext cx="0" cy="0"/>
          <a:chOff x="0" y="0"/>
          <a:chExt cx="0" cy="0"/>
        </a:xfrm>
      </p:grpSpPr>
      <p:pic>
        <p:nvPicPr>
          <p:cNvPr id="48" name="Google Shape;48;p38" descr="A group of kids looking at a computer&#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94247"/>
            <a:ext cx="9144000" cy="5237747"/>
          </a:xfrm>
          <a:prstGeom prst="rect">
            <a:avLst/>
          </a:prstGeom>
          <a:noFill/>
          <a:ln>
            <a:noFill/>
          </a:ln>
        </p:spPr>
      </p:pic>
      <p:sp>
        <p:nvSpPr>
          <p:cNvPr id="49" name="Google Shape;49;p38"/>
          <p:cNvSpPr/>
          <p:nvPr/>
        </p:nvSpPr>
        <p:spPr>
          <a:xfrm>
            <a:off x="3024327" y="-71351"/>
            <a:ext cx="6119674"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0" name="Google Shape;50;p38"/>
          <p:cNvSpPr txBox="1">
            <a:spLocks noGrp="1"/>
          </p:cNvSpPr>
          <p:nvPr>
            <p:ph type="title"/>
          </p:nvPr>
        </p:nvSpPr>
        <p:spPr>
          <a:xfrm>
            <a:off x="4847129" y="2427447"/>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1" name="Google Shape;51;p38"/>
          <p:cNvSpPr txBox="1">
            <a:spLocks noGrp="1"/>
          </p:cNvSpPr>
          <p:nvPr>
            <p:ph type="body" idx="1"/>
          </p:nvPr>
        </p:nvSpPr>
        <p:spPr>
          <a:xfrm>
            <a:off x="4847129" y="3400934"/>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52" name="Google Shape;52;p38"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244586" y="-193524"/>
            <a:ext cx="4464983" cy="2521694"/>
          </a:xfrm>
          <a:prstGeom prst="rect">
            <a:avLst/>
          </a:prstGeom>
          <a:noFill/>
          <a:ln>
            <a:noFill/>
          </a:ln>
        </p:spPr>
      </p:pic>
      <p:sp>
        <p:nvSpPr>
          <p:cNvPr id="53" name="Google Shape;53;p38"/>
          <p:cNvSpPr txBox="1"/>
          <p:nvPr/>
        </p:nvSpPr>
        <p:spPr>
          <a:xfrm>
            <a:off x="6387354" y="1908862"/>
            <a:ext cx="1833549" cy="311593"/>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575" b="0" i="0">
                <a:solidFill>
                  <a:srgbClr val="0070C0"/>
                </a:solidFill>
                <a:latin typeface="Montserrat"/>
                <a:ea typeface="Montserrat"/>
                <a:cs typeface="Montserrat"/>
                <a:sym typeface="Montserrat"/>
              </a:rPr>
              <a:t>PORTUGAL</a:t>
            </a:r>
            <a:endParaRPr sz="1575" b="0" i="0">
              <a:solidFill>
                <a:srgbClr val="0070C0"/>
              </a:solidFill>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72"/>
        <p:cNvGrpSpPr/>
        <p:nvPr/>
      </p:nvGrpSpPr>
      <p:grpSpPr>
        <a:xfrm>
          <a:off x="0" y="0"/>
          <a:ext cx="0" cy="0"/>
          <a:chOff x="0" y="0"/>
          <a:chExt cx="0" cy="0"/>
        </a:xfrm>
      </p:grpSpPr>
      <p:sp>
        <p:nvSpPr>
          <p:cNvPr id="273" name="Google Shape;273;p30"/>
          <p:cNvSpPr/>
          <p:nvPr/>
        </p:nvSpPr>
        <p:spPr>
          <a:xfrm>
            <a:off x="0" y="0"/>
            <a:ext cx="9144000" cy="5143500"/>
          </a:xfrm>
          <a:prstGeom prst="rect">
            <a:avLst/>
          </a:prstGeom>
          <a:solidFill>
            <a:schemeClr val="lt2"/>
          </a:solidFill>
          <a:ln>
            <a:noFill/>
          </a:ln>
        </p:spPr>
        <p:txBody>
          <a:bodyPr spcFirstLastPara="1" wrap="square" lIns="48206" tIns="24094" rIns="48206" bIns="24094" anchor="ctr" anchorCtr="0">
            <a:noAutofit/>
          </a:bodyPr>
          <a:lstStyle/>
          <a:p>
            <a:pPr marL="0" marR="0" lvl="0" indent="0" algn="ctr" rtl="0">
              <a:lnSpc>
                <a:spcPct val="100000"/>
              </a:lnSpc>
              <a:spcBef>
                <a:spcPts val="0"/>
              </a:spcBef>
              <a:spcAft>
                <a:spcPts val="0"/>
              </a:spcAft>
              <a:buClr>
                <a:schemeClr val="lt1"/>
              </a:buClr>
              <a:buSzPts val="720"/>
              <a:buFont typeface="Calibri"/>
              <a:buNone/>
            </a:pPr>
            <a:endParaRPr sz="379" b="0" i="0" u="none" strike="noStrike" cap="none">
              <a:solidFill>
                <a:schemeClr val="lt1"/>
              </a:solidFill>
              <a:latin typeface="Calibri"/>
              <a:ea typeface="Calibri"/>
              <a:cs typeface="Calibri"/>
              <a:sym typeface="Calibri"/>
            </a:endParaRPr>
          </a:p>
        </p:txBody>
      </p:sp>
      <p:sp>
        <p:nvSpPr>
          <p:cNvPr id="274" name="Google Shape;274;p30"/>
          <p:cNvSpPr>
            <a:spLocks noGrp="1"/>
          </p:cNvSpPr>
          <p:nvPr>
            <p:ph type="pic" idx="2"/>
          </p:nvPr>
        </p:nvSpPr>
        <p:spPr>
          <a:xfrm>
            <a:off x="6" y="0"/>
            <a:ext cx="9161149" cy="51435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5"/>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 B ">
  <p:cSld name="Title Slide - B ">
    <p:spTree>
      <p:nvGrpSpPr>
        <p:cNvPr id="1" name="Shape 276"/>
        <p:cNvGrpSpPr/>
        <p:nvPr/>
      </p:nvGrpSpPr>
      <p:grpSpPr>
        <a:xfrm>
          <a:off x="0" y="0"/>
          <a:ext cx="0" cy="0"/>
          <a:chOff x="0" y="0"/>
          <a:chExt cx="0" cy="0"/>
        </a:xfrm>
      </p:grpSpPr>
    </p:spTree>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tage_Content_Panel">
  <p:cSld name="Stage_Content_Panel">
    <p:spTree>
      <p:nvGrpSpPr>
        <p:cNvPr id="1" name="Shape 277"/>
        <p:cNvGrpSpPr/>
        <p:nvPr/>
      </p:nvGrpSpPr>
      <p:grpSpPr>
        <a:xfrm>
          <a:off x="0" y="0"/>
          <a:ext cx="0" cy="0"/>
          <a:chOff x="0" y="0"/>
          <a:chExt cx="0" cy="0"/>
        </a:xfrm>
      </p:grpSpPr>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peaker Slide ">
  <p:cSld name="Speaker Slide ">
    <p:spTree>
      <p:nvGrpSpPr>
        <p:cNvPr id="1" name="Shape 278"/>
        <p:cNvGrpSpPr/>
        <p:nvPr/>
      </p:nvGrpSpPr>
      <p:grpSpPr>
        <a:xfrm>
          <a:off x="0" y="0"/>
          <a:ext cx="0" cy="0"/>
          <a:chOff x="0" y="0"/>
          <a:chExt cx="0" cy="0"/>
        </a:xfrm>
      </p:grpSpPr>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
        <p:cNvGrpSpPr/>
        <p:nvPr/>
      </p:nvGrpSpPr>
      <p:grpSpPr>
        <a:xfrm>
          <a:off x="0" y="0"/>
          <a:ext cx="0" cy="0"/>
          <a:chOff x="0" y="0"/>
          <a:chExt cx="0" cy="0"/>
        </a:xfrm>
      </p:grpSpPr>
      <p:pic>
        <p:nvPicPr>
          <p:cNvPr id="55" name="Google Shape;55;p39" descr="A picture containing text, painting&#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71351"/>
            <a:ext cx="9143999" cy="5214851"/>
          </a:xfrm>
          <a:prstGeom prst="rect">
            <a:avLst/>
          </a:prstGeom>
          <a:noFill/>
          <a:ln>
            <a:noFill/>
          </a:ln>
        </p:spPr>
      </p:pic>
      <p:sp>
        <p:nvSpPr>
          <p:cNvPr id="56" name="Google Shape;56;p39"/>
          <p:cNvSpPr/>
          <p:nvPr/>
        </p:nvSpPr>
        <p:spPr>
          <a:xfrm>
            <a:off x="1410678" y="-71351"/>
            <a:ext cx="7733323"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7" name="Google Shape;57;p39"/>
          <p:cNvSpPr txBox="1">
            <a:spLocks noGrp="1"/>
          </p:cNvSpPr>
          <p:nvPr>
            <p:ph type="title"/>
          </p:nvPr>
        </p:nvSpPr>
        <p:spPr>
          <a:xfrm>
            <a:off x="4882886" y="2571751"/>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8" name="Google Shape;58;p39"/>
          <p:cNvSpPr txBox="1">
            <a:spLocks noGrp="1"/>
          </p:cNvSpPr>
          <p:nvPr>
            <p:ph type="body" idx="1"/>
          </p:nvPr>
        </p:nvSpPr>
        <p:spPr>
          <a:xfrm>
            <a:off x="4882886" y="3545238"/>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59" name="Google Shape;59;p39"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473503" y="240922"/>
            <a:ext cx="4012420" cy="2549187"/>
          </a:xfrm>
          <a:prstGeom prst="rect">
            <a:avLst/>
          </a:prstGeom>
          <a:noFill/>
          <a:ln>
            <a:noFill/>
          </a:ln>
        </p:spPr>
      </p:pic>
      <p:sp>
        <p:nvSpPr>
          <p:cNvPr id="60" name="Google Shape;60;p39"/>
          <p:cNvSpPr txBox="1"/>
          <p:nvPr/>
        </p:nvSpPr>
        <p:spPr>
          <a:xfrm>
            <a:off x="5930155" y="2125546"/>
            <a:ext cx="2139203"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rgbClr val="E32485"/>
                </a:solidFill>
                <a:latin typeface="Montserrat"/>
                <a:ea typeface="Montserrat"/>
                <a:cs typeface="Montserrat"/>
                <a:sym typeface="Montserrat"/>
              </a:rPr>
              <a:t>KYRGYZSTAN</a:t>
            </a:r>
            <a:endParaRPr sz="1350" b="0" i="0">
              <a:solidFill>
                <a:srgbClr val="E32485"/>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1"/>
        <p:cNvGrpSpPr/>
        <p:nvPr/>
      </p:nvGrpSpPr>
      <p:grpSpPr>
        <a:xfrm>
          <a:off x="0" y="0"/>
          <a:ext cx="0" cy="0"/>
          <a:chOff x="0" y="0"/>
          <a:chExt cx="0" cy="0"/>
        </a:xfrm>
      </p:grpSpPr>
      <p:pic>
        <p:nvPicPr>
          <p:cNvPr id="62" name="Google Shape;62;p40" descr="A group of boys sitting at a tab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37998"/>
            <a:ext cx="9144000" cy="5181498"/>
          </a:xfrm>
          <a:prstGeom prst="rect">
            <a:avLst/>
          </a:prstGeom>
          <a:noFill/>
          <a:ln>
            <a:noFill/>
          </a:ln>
        </p:spPr>
      </p:pic>
      <p:sp>
        <p:nvSpPr>
          <p:cNvPr id="63" name="Google Shape;63;p40"/>
          <p:cNvSpPr/>
          <p:nvPr/>
        </p:nvSpPr>
        <p:spPr>
          <a:xfrm>
            <a:off x="-1" y="-37998"/>
            <a:ext cx="9144001"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4" name="Google Shape;64;p40"/>
          <p:cNvSpPr txBox="1">
            <a:spLocks noGrp="1"/>
          </p:cNvSpPr>
          <p:nvPr>
            <p:ph type="title"/>
          </p:nvPr>
        </p:nvSpPr>
        <p:spPr>
          <a:xfrm>
            <a:off x="4914364" y="2552752"/>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5" name="Google Shape;65;p40"/>
          <p:cNvSpPr txBox="1">
            <a:spLocks noGrp="1"/>
          </p:cNvSpPr>
          <p:nvPr>
            <p:ph type="body" idx="1"/>
          </p:nvPr>
        </p:nvSpPr>
        <p:spPr>
          <a:xfrm>
            <a:off x="4914364" y="3526239"/>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66" name="Google Shape;66;p40"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244586" y="-193524"/>
            <a:ext cx="4464983" cy="2836712"/>
          </a:xfrm>
          <a:prstGeom prst="rect">
            <a:avLst/>
          </a:prstGeom>
          <a:noFill/>
          <a:ln>
            <a:noFill/>
          </a:ln>
        </p:spPr>
      </p:pic>
      <p:sp>
        <p:nvSpPr>
          <p:cNvPr id="67" name="Google Shape;67;p40"/>
          <p:cNvSpPr txBox="1"/>
          <p:nvPr/>
        </p:nvSpPr>
        <p:spPr>
          <a:xfrm>
            <a:off x="6065006" y="1931134"/>
            <a:ext cx="2139203"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chemeClr val="accent3"/>
                </a:solidFill>
                <a:latin typeface="Montserrat"/>
                <a:ea typeface="Montserrat"/>
                <a:cs typeface="Montserrat"/>
                <a:sym typeface="Montserrat"/>
              </a:rPr>
              <a:t>UGANDA</a:t>
            </a:r>
            <a:endParaRPr sz="1350" b="0" i="0">
              <a:solidFill>
                <a:schemeClr val="accent3"/>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68"/>
        <p:cNvGrpSpPr/>
        <p:nvPr/>
      </p:nvGrpSpPr>
      <p:grpSpPr>
        <a:xfrm>
          <a:off x="0" y="0"/>
          <a:ext cx="0" cy="0"/>
          <a:chOff x="0" y="0"/>
          <a:chExt cx="0" cy="0"/>
        </a:xfrm>
      </p:grpSpPr>
      <p:pic>
        <p:nvPicPr>
          <p:cNvPr id="69" name="Google Shape;69;p41" descr="A person writing on a chalkboar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37998"/>
            <a:ext cx="9143999" cy="5181498"/>
          </a:xfrm>
          <a:prstGeom prst="rect">
            <a:avLst/>
          </a:prstGeom>
          <a:noFill/>
          <a:ln>
            <a:noFill/>
          </a:ln>
        </p:spPr>
      </p:pic>
      <p:sp>
        <p:nvSpPr>
          <p:cNvPr id="70" name="Google Shape;70;p41"/>
          <p:cNvSpPr/>
          <p:nvPr/>
        </p:nvSpPr>
        <p:spPr>
          <a:xfrm>
            <a:off x="-1" y="-37998"/>
            <a:ext cx="9144001"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1" name="Google Shape;71;p41"/>
          <p:cNvSpPr txBox="1">
            <a:spLocks noGrp="1"/>
          </p:cNvSpPr>
          <p:nvPr>
            <p:ph type="title"/>
          </p:nvPr>
        </p:nvSpPr>
        <p:spPr>
          <a:xfrm>
            <a:off x="4486274" y="2696279"/>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2" name="Google Shape;72;p41"/>
          <p:cNvSpPr txBox="1">
            <a:spLocks noGrp="1"/>
          </p:cNvSpPr>
          <p:nvPr>
            <p:ph type="body" idx="1"/>
          </p:nvPr>
        </p:nvSpPr>
        <p:spPr>
          <a:xfrm>
            <a:off x="4486274" y="3669766"/>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73" name="Google Shape;73;p41"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016303" y="199141"/>
            <a:ext cx="4012420" cy="2549187"/>
          </a:xfrm>
          <a:prstGeom prst="rect">
            <a:avLst/>
          </a:prstGeom>
          <a:noFill/>
          <a:ln>
            <a:noFill/>
          </a:ln>
        </p:spPr>
      </p:pic>
      <p:sp>
        <p:nvSpPr>
          <p:cNvPr id="74" name="Google Shape;74;p41"/>
          <p:cNvSpPr txBox="1"/>
          <p:nvPr/>
        </p:nvSpPr>
        <p:spPr>
          <a:xfrm>
            <a:off x="5473336" y="2114420"/>
            <a:ext cx="2139203"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rgbClr val="009542"/>
                </a:solidFill>
                <a:latin typeface="Montserrat"/>
                <a:ea typeface="Montserrat"/>
                <a:cs typeface="Montserrat"/>
                <a:sym typeface="Montserrat"/>
              </a:rPr>
              <a:t>TAJIKISTAN</a:t>
            </a:r>
            <a:endParaRPr sz="1350" b="0" i="0">
              <a:solidFill>
                <a:srgbClr val="009542"/>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75"/>
        <p:cNvGrpSpPr/>
        <p:nvPr/>
      </p:nvGrpSpPr>
      <p:grpSpPr>
        <a:xfrm>
          <a:off x="0" y="0"/>
          <a:ext cx="0" cy="0"/>
          <a:chOff x="0" y="0"/>
          <a:chExt cx="0" cy="0"/>
        </a:xfrm>
      </p:grpSpPr>
      <p:pic>
        <p:nvPicPr>
          <p:cNvPr id="76" name="Google Shape;76;p42" descr="A group of children in a classroom&#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l="-17"/>
          <a:stretch/>
        </p:blipFill>
        <p:spPr>
          <a:xfrm flipH="1">
            <a:off x="0" y="-18999"/>
            <a:ext cx="9145604" cy="5162499"/>
          </a:xfrm>
          <a:prstGeom prst="rect">
            <a:avLst/>
          </a:prstGeom>
          <a:noFill/>
          <a:ln>
            <a:noFill/>
          </a:ln>
        </p:spPr>
      </p:pic>
      <p:sp>
        <p:nvSpPr>
          <p:cNvPr id="77" name="Google Shape;77;p42"/>
          <p:cNvSpPr/>
          <p:nvPr/>
        </p:nvSpPr>
        <p:spPr>
          <a:xfrm>
            <a:off x="3079606" y="-18999"/>
            <a:ext cx="6064395"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8" name="Google Shape;78;p42"/>
          <p:cNvSpPr txBox="1">
            <a:spLocks noGrp="1"/>
          </p:cNvSpPr>
          <p:nvPr>
            <p:ph type="title"/>
          </p:nvPr>
        </p:nvSpPr>
        <p:spPr>
          <a:xfrm>
            <a:off x="4911461" y="2670548"/>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9" name="Google Shape;79;p42"/>
          <p:cNvSpPr txBox="1">
            <a:spLocks noGrp="1"/>
          </p:cNvSpPr>
          <p:nvPr>
            <p:ph type="body" idx="1"/>
          </p:nvPr>
        </p:nvSpPr>
        <p:spPr>
          <a:xfrm>
            <a:off x="4911461" y="3661063"/>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80" name="Google Shape;80;p4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473503" y="240922"/>
            <a:ext cx="4012420" cy="2549187"/>
          </a:xfrm>
          <a:prstGeom prst="rect">
            <a:avLst/>
          </a:prstGeom>
          <a:noFill/>
          <a:ln>
            <a:noFill/>
          </a:ln>
        </p:spPr>
      </p:pic>
      <p:sp>
        <p:nvSpPr>
          <p:cNvPr id="81" name="Google Shape;81;p42"/>
          <p:cNvSpPr txBox="1"/>
          <p:nvPr/>
        </p:nvSpPr>
        <p:spPr>
          <a:xfrm>
            <a:off x="5970877" y="2126704"/>
            <a:ext cx="2139203"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rgbClr val="305C22"/>
                </a:solidFill>
                <a:latin typeface="Montserrat"/>
                <a:ea typeface="Montserrat"/>
                <a:cs typeface="Montserrat"/>
                <a:sym typeface="Montserrat"/>
              </a:rPr>
              <a:t>PAKISTAN</a:t>
            </a:r>
            <a:endParaRPr sz="1350" b="0" i="0">
              <a:solidFill>
                <a:srgbClr val="305C22"/>
              </a:solidFill>
              <a:latin typeface="Montserrat"/>
              <a:ea typeface="Montserrat"/>
              <a:cs typeface="Montserrat"/>
              <a:sym typeface="Montserra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82"/>
        <p:cNvGrpSpPr/>
        <p:nvPr/>
      </p:nvGrpSpPr>
      <p:grpSpPr>
        <a:xfrm>
          <a:off x="0" y="0"/>
          <a:ext cx="0" cy="0"/>
          <a:chOff x="0" y="0"/>
          <a:chExt cx="0" cy="0"/>
        </a:xfrm>
      </p:grpSpPr>
      <p:pic>
        <p:nvPicPr>
          <p:cNvPr id="83" name="Google Shape;83;p43" descr="A picture containing grass, tree, outdoor, sky&#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45448" y="-18999"/>
            <a:ext cx="9189448" cy="5162499"/>
          </a:xfrm>
          <a:prstGeom prst="rect">
            <a:avLst/>
          </a:prstGeom>
          <a:noFill/>
          <a:ln>
            <a:noFill/>
          </a:ln>
        </p:spPr>
      </p:pic>
      <p:sp>
        <p:nvSpPr>
          <p:cNvPr id="84" name="Google Shape;84;p43"/>
          <p:cNvSpPr/>
          <p:nvPr/>
        </p:nvSpPr>
        <p:spPr>
          <a:xfrm>
            <a:off x="4386734" y="-18999"/>
            <a:ext cx="4757267" cy="5181498"/>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85" name="Google Shape;85;p43"/>
          <p:cNvSpPr txBox="1">
            <a:spLocks noGrp="1"/>
          </p:cNvSpPr>
          <p:nvPr>
            <p:ph type="title"/>
          </p:nvPr>
        </p:nvSpPr>
        <p:spPr>
          <a:xfrm>
            <a:off x="4911461" y="2670548"/>
            <a:ext cx="4012420" cy="9905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2475"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6" name="Google Shape;86;p43"/>
          <p:cNvSpPr txBox="1">
            <a:spLocks noGrp="1"/>
          </p:cNvSpPr>
          <p:nvPr>
            <p:ph type="body" idx="1"/>
          </p:nvPr>
        </p:nvSpPr>
        <p:spPr>
          <a:xfrm>
            <a:off x="4911461" y="3661063"/>
            <a:ext cx="3783820" cy="481589"/>
          </a:xfrm>
          <a:prstGeom prst="rect">
            <a:avLst/>
          </a:prstGeom>
          <a:noFill/>
          <a:ln>
            <a:noFill/>
          </a:ln>
        </p:spPr>
        <p:txBody>
          <a:bodyPr spcFirstLastPara="1" wrap="square" lIns="91425" tIns="45700" rIns="91425" bIns="45700" anchor="t" anchorCtr="0">
            <a:normAutofit/>
          </a:bodyPr>
          <a:lstStyle>
            <a:lvl1pPr marL="342900" marR="0" lvl="0" indent="-271463" algn="l" rtl="0">
              <a:lnSpc>
                <a:spcPct val="90000"/>
              </a:lnSpc>
              <a:spcBef>
                <a:spcPts val="563"/>
              </a:spcBef>
              <a:spcAft>
                <a:spcPts val="0"/>
              </a:spcAft>
              <a:buClr>
                <a:schemeClr val="lt1"/>
              </a:buClr>
              <a:buSzPts val="2100"/>
              <a:buFont typeface="Arial"/>
              <a:buChar char="•"/>
              <a:defRPr sz="1575" b="0" i="0" u="none" strike="noStrike" cap="none">
                <a:solidFill>
                  <a:schemeClr val="lt1"/>
                </a:solidFill>
                <a:latin typeface="Arial"/>
                <a:ea typeface="Arial"/>
                <a:cs typeface="Arial"/>
                <a:sym typeface="Arial"/>
              </a:defRPr>
            </a:lvl1pPr>
            <a:lvl2pPr marL="685800" marR="0" lvl="1" indent="-257175" algn="l" rtl="0">
              <a:lnSpc>
                <a:spcPct val="90000"/>
              </a:lnSpc>
              <a:spcBef>
                <a:spcPts val="281"/>
              </a:spcBef>
              <a:spcAft>
                <a:spcPts val="0"/>
              </a:spcAft>
              <a:buClr>
                <a:schemeClr val="lt1"/>
              </a:buClr>
              <a:buSzPts val="1800"/>
              <a:buFont typeface="Arial"/>
              <a:buChar char="•"/>
              <a:defRPr sz="1350" b="0" i="0" u="none" strike="noStrike" cap="none">
                <a:solidFill>
                  <a:schemeClr val="lt1"/>
                </a:solidFill>
                <a:latin typeface="Lato Light"/>
                <a:ea typeface="Lato Light"/>
                <a:cs typeface="Lato Light"/>
                <a:sym typeface="Lato Light"/>
              </a:defRPr>
            </a:lvl2pPr>
            <a:lvl3pPr marL="1028700" marR="0" lvl="2" indent="-242888" algn="l" rtl="0">
              <a:lnSpc>
                <a:spcPct val="90000"/>
              </a:lnSpc>
              <a:spcBef>
                <a:spcPts val="281"/>
              </a:spcBef>
              <a:spcAft>
                <a:spcPts val="0"/>
              </a:spcAft>
              <a:buClr>
                <a:schemeClr val="lt1"/>
              </a:buClr>
              <a:buSzPts val="1500"/>
              <a:buFont typeface="Arial"/>
              <a:buChar char="•"/>
              <a:defRPr sz="1125" b="0" i="0" u="none" strike="noStrike" cap="none">
                <a:solidFill>
                  <a:schemeClr val="lt1"/>
                </a:solidFill>
                <a:latin typeface="Lato Light"/>
                <a:ea typeface="Lato Light"/>
                <a:cs typeface="Lato Light"/>
                <a:sym typeface="Lato Light"/>
              </a:defRPr>
            </a:lvl3pPr>
            <a:lvl4pPr marL="1371600" marR="0" lvl="3"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4pPr>
            <a:lvl5pPr marL="1714500" marR="0" lvl="4" indent="-235744" algn="l" rtl="0">
              <a:lnSpc>
                <a:spcPct val="90000"/>
              </a:lnSpc>
              <a:spcBef>
                <a:spcPts val="281"/>
              </a:spcBef>
              <a:spcAft>
                <a:spcPts val="0"/>
              </a:spcAft>
              <a:buClr>
                <a:schemeClr val="lt1"/>
              </a:buClr>
              <a:buSzPts val="1350"/>
              <a:buFont typeface="Arial"/>
              <a:buChar char="•"/>
              <a:defRPr sz="1013" b="0" i="0" u="none" strike="noStrike" cap="none">
                <a:solidFill>
                  <a:schemeClr val="lt1"/>
                </a:solidFill>
                <a:latin typeface="Lato Light"/>
                <a:ea typeface="Lato Light"/>
                <a:cs typeface="Lato Light"/>
                <a:sym typeface="Lato Light"/>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87" name="Google Shape;87;p43"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473503" y="240922"/>
            <a:ext cx="4012420" cy="2549187"/>
          </a:xfrm>
          <a:prstGeom prst="rect">
            <a:avLst/>
          </a:prstGeom>
          <a:noFill/>
          <a:ln>
            <a:noFill/>
          </a:ln>
        </p:spPr>
      </p:pic>
      <p:sp>
        <p:nvSpPr>
          <p:cNvPr id="88" name="Google Shape;88;p43"/>
          <p:cNvSpPr txBox="1"/>
          <p:nvPr/>
        </p:nvSpPr>
        <p:spPr>
          <a:xfrm>
            <a:off x="5935196" y="2126704"/>
            <a:ext cx="2139203"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GB" sz="1350" b="0" i="0">
                <a:solidFill>
                  <a:schemeClr val="accent4"/>
                </a:solidFill>
                <a:latin typeface="Montserrat"/>
                <a:ea typeface="Montserrat"/>
                <a:cs typeface="Montserrat"/>
                <a:sym typeface="Montserrat"/>
              </a:rPr>
              <a:t>TANZANIA</a:t>
            </a:r>
            <a:endParaRPr sz="1350" b="0" i="0">
              <a:solidFill>
                <a:schemeClr val="accent4"/>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p:cNvPicPr preferRelativeResize="0"/>
          <p:nvPr/>
        </p:nvPicPr>
        <p:blipFill rotWithShape="1">
          <a:blip r:embed="rId29" cstate="screen">
            <a:alphaModFix/>
            <a:extLst>
              <a:ext uri="{28A0092B-C50C-407E-A947-70E740481C1C}">
                <a14:useLocalDpi xmlns:a14="http://schemas.microsoft.com/office/drawing/2010/main" val="0"/>
              </a:ext>
            </a:extLst>
          </a:blip>
          <a:srcRect/>
          <a:stretch/>
        </p:blipFill>
        <p:spPr>
          <a:xfrm>
            <a:off x="8428255" y="4755477"/>
            <a:ext cx="620677" cy="3190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9pPr>
          </a:lstStyle>
          <a:p>
            <a:endParaRPr/>
          </a:p>
        </p:txBody>
      </p:sp>
      <p:sp>
        <p:nvSpPr>
          <p:cNvPr id="195" name="Google Shape;195;p1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418274" algn="l" rtl="0">
              <a:lnSpc>
                <a:spcPct val="90000"/>
              </a:lnSpc>
              <a:spcBef>
                <a:spcPts val="1065"/>
              </a:spcBef>
              <a:spcAft>
                <a:spcPts val="0"/>
              </a:spcAft>
              <a:buClr>
                <a:schemeClr val="dk1"/>
              </a:buClr>
              <a:buSzPts val="2987"/>
              <a:buFont typeface="Arial"/>
              <a:buChar char="•"/>
              <a:defRPr sz="2985" b="0" i="0" u="none" strike="noStrike" cap="none">
                <a:solidFill>
                  <a:schemeClr val="dk1"/>
                </a:solidFill>
                <a:latin typeface="Calibri"/>
                <a:ea typeface="Calibri"/>
                <a:cs typeface="Calibri"/>
                <a:sym typeface="Calibri"/>
              </a:defRPr>
            </a:lvl1pPr>
            <a:lvl2pPr marL="914400" marR="0" lvl="1" indent="-391160" algn="l" rtl="0">
              <a:lnSpc>
                <a:spcPct val="90000"/>
              </a:lnSpc>
              <a:spcBef>
                <a:spcPts val="535"/>
              </a:spcBef>
              <a:spcAft>
                <a:spcPts val="0"/>
              </a:spcAft>
              <a:buClr>
                <a:schemeClr val="dk1"/>
              </a:buClr>
              <a:buSzPts val="2560"/>
              <a:buFont typeface="Arial"/>
              <a:buChar char="•"/>
              <a:defRPr sz="2560" b="0" i="0" u="none" strike="noStrike" cap="none">
                <a:solidFill>
                  <a:schemeClr val="dk1"/>
                </a:solidFill>
                <a:latin typeface="Calibri"/>
                <a:ea typeface="Calibri"/>
                <a:cs typeface="Calibri"/>
                <a:sym typeface="Calibri"/>
              </a:defRPr>
            </a:lvl2pPr>
            <a:lvl3pPr marL="1371600" marR="0" lvl="2" indent="-364045" algn="l" rtl="0">
              <a:lnSpc>
                <a:spcPct val="90000"/>
              </a:lnSpc>
              <a:spcBef>
                <a:spcPts val="535"/>
              </a:spcBef>
              <a:spcAft>
                <a:spcPts val="0"/>
              </a:spcAft>
              <a:buClr>
                <a:schemeClr val="dk1"/>
              </a:buClr>
              <a:buSzPts val="2133"/>
              <a:buFont typeface="Arial"/>
              <a:buChar char="•"/>
              <a:defRPr sz="2135"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3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3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0520" algn="l" rtl="0">
              <a:lnSpc>
                <a:spcPct val="90000"/>
              </a:lnSpc>
              <a:spcBef>
                <a:spcPts val="535"/>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6pPr>
            <a:lvl7pPr marL="3200400" marR="0" lvl="6" indent="-350520" algn="l" rtl="0">
              <a:lnSpc>
                <a:spcPct val="90000"/>
              </a:lnSpc>
              <a:spcBef>
                <a:spcPts val="535"/>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7pPr>
            <a:lvl8pPr marL="3657600" marR="0" lvl="7" indent="-350520" algn="l" rtl="0">
              <a:lnSpc>
                <a:spcPct val="90000"/>
              </a:lnSpc>
              <a:spcBef>
                <a:spcPts val="535"/>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8pPr>
            <a:lvl9pPr marL="4114800" marR="0" lvl="8" indent="-350520" algn="l" rtl="0">
              <a:lnSpc>
                <a:spcPct val="90000"/>
              </a:lnSpc>
              <a:spcBef>
                <a:spcPts val="535"/>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9pPr>
          </a:lstStyle>
          <a:p>
            <a:endParaRPr/>
          </a:p>
        </p:txBody>
      </p:sp>
      <p:sp>
        <p:nvSpPr>
          <p:cNvPr id="196" name="Google Shape;196;p1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9pPr>
          </a:lstStyle>
          <a:p>
            <a:endParaRPr/>
          </a:p>
        </p:txBody>
      </p:sp>
      <p:sp>
        <p:nvSpPr>
          <p:cNvPr id="197" name="Google Shape;197;p1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AFB5BA"/>
              </a:buClr>
              <a:buSzPts val="1280"/>
              <a:buFont typeface="Calibri"/>
              <a:buNone/>
              <a:defRPr sz="675" b="0" i="0" u="none" strike="noStrike" cap="none">
                <a:solidFill>
                  <a:srgbClr val="AFB5B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600"/>
              <a:buFont typeface="Calibri"/>
              <a:buNone/>
              <a:defRPr sz="1898" b="0" i="0" u="none" strike="noStrike" cap="none">
                <a:solidFill>
                  <a:srgbClr val="000000"/>
                </a:solidFill>
                <a:latin typeface="Calibri"/>
                <a:ea typeface="Calibri"/>
                <a:cs typeface="Calibri"/>
                <a:sym typeface="Calibri"/>
              </a:defRPr>
            </a:lvl9pPr>
          </a:lstStyle>
          <a:p>
            <a:endParaRPr/>
          </a:p>
        </p:txBody>
      </p:sp>
      <p:sp>
        <p:nvSpPr>
          <p:cNvPr id="198" name="Google Shape;198;p1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80"/>
              <a:buFont typeface="Calibri"/>
              <a:buNone/>
              <a:defRPr sz="675" b="0" i="0" u="none" strike="noStrike" cap="none">
                <a:solidFill>
                  <a:srgbClr val="888888"/>
                </a:solidFill>
                <a:latin typeface="Calibri"/>
                <a:ea typeface="Calibri"/>
                <a:cs typeface="Calibri"/>
                <a:sym typeface="Calibri"/>
              </a:defRPr>
            </a:lvl9pPr>
          </a:lstStyle>
          <a:p>
            <a:fld id="{00000000-1234-1234-1234-123412341234}" type="slidenum">
              <a:rPr lang="en-GB" smtClean="0"/>
              <a:pPr/>
              <a:t>‹nº›</a:t>
            </a:fld>
            <a:endParaRPr lang="en-GB"/>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B_355834E7.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 Id="rId5" Type="http://schemas.openxmlformats.org/officeDocument/2006/relationships/image" Target="../media/image32.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4;p1">
            <a:extLst>
              <a:ext uri="{FF2B5EF4-FFF2-40B4-BE49-F238E27FC236}">
                <a16:creationId xmlns:a16="http://schemas.microsoft.com/office/drawing/2014/main" id="{99887A0D-4523-FDE8-8CA7-0EBDF8354F88}"/>
              </a:ext>
            </a:extLst>
          </p:cNvPr>
          <p:cNvSpPr txBox="1">
            <a:spLocks/>
          </p:cNvSpPr>
          <p:nvPr/>
        </p:nvSpPr>
        <p:spPr>
          <a:xfrm>
            <a:off x="140579" y="4117444"/>
            <a:ext cx="8162593" cy="1186321"/>
          </a:xfrm>
          <a:prstGeom prst="rect">
            <a:avLst/>
          </a:prstGeom>
          <a:noFill/>
          <a:ln>
            <a:noFill/>
          </a:ln>
        </p:spPr>
        <p:txBody>
          <a:bodyPr spcFirstLastPara="1" wrap="square" lIns="68569" tIns="34275" rIns="68569" bIns="34275"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20000"/>
              </a:lnSpc>
              <a:buSzPct val="100000"/>
            </a:pPr>
            <a:r>
              <a:rPr lang="en-GB" sz="1800" b="1" dirty="0">
                <a:solidFill>
                  <a:srgbClr val="00B0F0"/>
                </a:solidFill>
                <a:latin typeface="Montserrat ExtraBold" pitchFamily="2" charset="77"/>
              </a:rPr>
              <a:t>Supporting young people to make healthy life choices</a:t>
            </a:r>
          </a:p>
          <a:p>
            <a:pPr>
              <a:lnSpc>
                <a:spcPct val="120000"/>
              </a:lnSpc>
              <a:buSzPct val="100000"/>
            </a:pPr>
            <a:r>
              <a:rPr lang="en-GB" sz="1800" b="1" dirty="0">
                <a:solidFill>
                  <a:srgbClr val="00B0F0"/>
                </a:solidFill>
                <a:latin typeface="Montserrat ExtraBold" pitchFamily="2" charset="77"/>
              </a:rPr>
              <a:t>using Schools2030’s Human-Centred Design model</a:t>
            </a:r>
          </a:p>
          <a:p>
            <a:pPr>
              <a:lnSpc>
                <a:spcPct val="120000"/>
              </a:lnSpc>
              <a:buSzPct val="100000"/>
            </a:pPr>
            <a:r>
              <a:rPr lang="en-GB" sz="1800" b="1" dirty="0">
                <a:solidFill>
                  <a:srgbClr val="00B0F0"/>
                </a:solidFill>
                <a:latin typeface="Montserrat ExtraBold" pitchFamily="2" charset="77"/>
              </a:rPr>
              <a:t>By Alfred Sigo</a:t>
            </a:r>
            <a:br>
              <a:rPr lang="en-GB" sz="2000" b="1" dirty="0">
                <a:solidFill>
                  <a:srgbClr val="00B0F0"/>
                </a:solidFill>
                <a:latin typeface="Montserrat ExtraBold" pitchFamily="2" charset="77"/>
              </a:rPr>
            </a:br>
            <a:endParaRPr lang="en-GB" sz="2000" b="1" dirty="0">
              <a:solidFill>
                <a:srgbClr val="00B0F0"/>
              </a:solidFill>
              <a:latin typeface="Montserrat ExtraBold" pitchFamily="2" charset="77"/>
            </a:endParaRPr>
          </a:p>
        </p:txBody>
      </p:sp>
      <p:pic>
        <p:nvPicPr>
          <p:cNvPr id="5" name="Picture 4">
            <a:extLst>
              <a:ext uri="{FF2B5EF4-FFF2-40B4-BE49-F238E27FC236}">
                <a16:creationId xmlns:a16="http://schemas.microsoft.com/office/drawing/2014/main" id="{6D278302-8B27-6C39-A81B-29ED92CCB0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90063" y="4277710"/>
            <a:ext cx="691656" cy="551553"/>
          </a:xfrm>
          <a:prstGeom prst="rect">
            <a:avLst/>
          </a:prstGeom>
        </p:spPr>
      </p:pic>
      <p:pic>
        <p:nvPicPr>
          <p:cNvPr id="9" name="Picture 8" descr="A group of young boys holding a banner&#10;&#10;Description automatically generated with low confidence">
            <a:extLst>
              <a:ext uri="{FF2B5EF4-FFF2-40B4-BE49-F238E27FC236}">
                <a16:creationId xmlns:a16="http://schemas.microsoft.com/office/drawing/2014/main" id="{754A1F9F-E1A0-CEE9-DCF1-37271A42739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0" y="0"/>
            <a:ext cx="9144000" cy="3888827"/>
          </a:xfrm>
          <a:prstGeom prst="rect">
            <a:avLst/>
          </a:prstGeom>
        </p:spPr>
      </p:pic>
      <p:sp>
        <p:nvSpPr>
          <p:cNvPr id="10" name="Rectangle 9">
            <a:extLst>
              <a:ext uri="{FF2B5EF4-FFF2-40B4-BE49-F238E27FC236}">
                <a16:creationId xmlns:a16="http://schemas.microsoft.com/office/drawing/2014/main" id="{7398AEB4-A057-8E34-C405-43E1AAD22273}"/>
              </a:ext>
            </a:extLst>
          </p:cNvPr>
          <p:cNvSpPr/>
          <p:nvPr/>
        </p:nvSpPr>
        <p:spPr>
          <a:xfrm>
            <a:off x="8145517" y="4277710"/>
            <a:ext cx="998483" cy="865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2" name="Picture 11" descr="A picture containing colorfulness, circle, graphics, screenshot&#10;&#10;Description automatically generated">
            <a:extLst>
              <a:ext uri="{FF2B5EF4-FFF2-40B4-BE49-F238E27FC236}">
                <a16:creationId xmlns:a16="http://schemas.microsoft.com/office/drawing/2014/main" id="{A4B2C135-2EFB-C3F5-3636-123F9815E87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703724" y="4117444"/>
            <a:ext cx="1654902" cy="910196"/>
          </a:xfrm>
          <a:prstGeom prst="rect">
            <a:avLst/>
          </a:prstGeom>
        </p:spPr>
      </p:pic>
    </p:spTree>
    <p:extLst>
      <p:ext uri="{BB962C8B-B14F-4D97-AF65-F5344CB8AC3E}">
        <p14:creationId xmlns:p14="http://schemas.microsoft.com/office/powerpoint/2010/main" val="89497315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09177" y="353514"/>
            <a:ext cx="2949178" cy="1200150"/>
          </a:xfrm>
        </p:spPr>
        <p:txBody>
          <a:bodyPr/>
          <a:lstStyle/>
          <a:p>
            <a:r>
              <a:rPr lang="en-US" sz="2000" b="1" dirty="0">
                <a:solidFill>
                  <a:srgbClr val="00B0F0"/>
                </a:solidFill>
                <a:latin typeface="Montserrat ExtraBold" pitchFamily="2" charset="77"/>
              </a:rPr>
              <a:t>How our POV Connects with HMW</a:t>
            </a:r>
            <a:br>
              <a:rPr lang="en-US" dirty="0"/>
            </a:br>
            <a:endParaRPr lang="en-US" dirty="0"/>
          </a:p>
        </p:txBody>
      </p:sp>
      <p:sp>
        <p:nvSpPr>
          <p:cNvPr id="6" name="Text Placeholder 5"/>
          <p:cNvSpPr>
            <a:spLocks noGrp="1"/>
          </p:cNvSpPr>
          <p:nvPr>
            <p:ph type="body" idx="2"/>
          </p:nvPr>
        </p:nvSpPr>
        <p:spPr>
          <a:xfrm>
            <a:off x="5609177" y="1508374"/>
            <a:ext cx="2827111" cy="3281612"/>
          </a:xfrm>
        </p:spPr>
        <p:txBody>
          <a:bodyPr/>
          <a:lstStyle/>
          <a:p>
            <a:pPr marL="0" indent="0">
              <a:lnSpc>
                <a:spcPct val="100000"/>
              </a:lnSpc>
              <a:spcBef>
                <a:spcPts val="0"/>
              </a:spcBef>
            </a:pPr>
            <a:r>
              <a:rPr lang="en-US" sz="1350" dirty="0">
                <a:solidFill>
                  <a:schemeClr val="tx1">
                    <a:lumMod val="65000"/>
                    <a:lumOff val="35000"/>
                  </a:schemeClr>
                </a:solidFill>
                <a:latin typeface="Arial" panose="020B0604020202020204" pitchFamily="34" charset="0"/>
                <a:cs typeface="Arial" panose="020B0604020202020204" pitchFamily="34" charset="0"/>
              </a:rPr>
              <a:t>If Fredrick, a teacher from Jerusalem, gets support from the champions and professionals to empower his students, then the challenge he is facing because of low self esteem will be dealt with and the students will get life skills and this will eventually improve their decision-making and taking responsibilities. </a:t>
            </a:r>
          </a:p>
          <a:p>
            <a:pPr marL="0" indent="0">
              <a:lnSpc>
                <a:spcPct val="100000"/>
              </a:lnSpc>
              <a:spcBef>
                <a:spcPts val="0"/>
              </a:spcBef>
            </a:pPr>
            <a:r>
              <a:rPr lang="en-US" sz="1350" dirty="0">
                <a:solidFill>
                  <a:schemeClr val="tx1">
                    <a:lumMod val="65000"/>
                    <a:lumOff val="35000"/>
                  </a:schemeClr>
                </a:solidFill>
                <a:latin typeface="Arial" panose="020B0604020202020204" pitchFamily="34" charset="0"/>
                <a:cs typeface="Arial" panose="020B0604020202020204" pitchFamily="34" charset="0"/>
              </a:rPr>
              <a:t>If we create a community Micro Library in Bangladesh the children will have an after school engagement through books, art and sports and hence reduce pressure on  parents</a:t>
            </a:r>
          </a:p>
          <a:p>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821" y="0"/>
            <a:ext cx="5119763" cy="5143500"/>
          </a:xfrm>
          <a:prstGeom prst="rect">
            <a:avLst/>
          </a:prstGeom>
        </p:spPr>
      </p:pic>
      <p:pic>
        <p:nvPicPr>
          <p:cNvPr id="2" name="Picture 1">
            <a:extLst>
              <a:ext uri="{FF2B5EF4-FFF2-40B4-BE49-F238E27FC236}">
                <a16:creationId xmlns:a16="http://schemas.microsoft.com/office/drawing/2014/main" id="{7D564F8B-5B66-58C9-4F14-9BBD334271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9519" y="4789986"/>
            <a:ext cx="505454" cy="264043"/>
          </a:xfrm>
          <a:prstGeom prst="rect">
            <a:avLst/>
          </a:prstGeom>
        </p:spPr>
      </p:pic>
      <p:pic>
        <p:nvPicPr>
          <p:cNvPr id="3" name="Picture 2">
            <a:extLst>
              <a:ext uri="{FF2B5EF4-FFF2-40B4-BE49-F238E27FC236}">
                <a16:creationId xmlns:a16="http://schemas.microsoft.com/office/drawing/2014/main" id="{29F84E2B-6FC4-4662-BAF3-04F4E217A6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25069" y="4789987"/>
            <a:ext cx="376688" cy="272933"/>
          </a:xfrm>
          <a:prstGeom prst="rect">
            <a:avLst/>
          </a:prstGeom>
        </p:spPr>
      </p:pic>
    </p:spTree>
    <p:extLst>
      <p:ext uri="{BB962C8B-B14F-4D97-AF65-F5344CB8AC3E}">
        <p14:creationId xmlns:p14="http://schemas.microsoft.com/office/powerpoint/2010/main" val="200797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val="0"/>
              </a:ext>
            </a:extLst>
          </a:blip>
          <a:stretch>
            <a:fillRect/>
          </a:stretch>
        </a:blipFill>
        <a:effectLst/>
      </p:bgPr>
    </p:bg>
    <p:spTree>
      <p:nvGrpSpPr>
        <p:cNvPr id="1" name="Shape 356"/>
        <p:cNvGrpSpPr/>
        <p:nvPr/>
      </p:nvGrpSpPr>
      <p:grpSpPr>
        <a:xfrm>
          <a:off x="0" y="0"/>
          <a:ext cx="0" cy="0"/>
          <a:chOff x="0" y="0"/>
          <a:chExt cx="0" cy="0"/>
        </a:xfrm>
      </p:grpSpPr>
      <p:pic>
        <p:nvPicPr>
          <p:cNvPr id="357" name="Google Shape;357;p10"/>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0" y="1134825"/>
            <a:ext cx="9144000" cy="4008675"/>
          </a:xfrm>
          <a:prstGeom prst="rect">
            <a:avLst/>
          </a:prstGeom>
          <a:noFill/>
          <a:ln>
            <a:noFill/>
          </a:ln>
        </p:spPr>
      </p:pic>
      <p:sp>
        <p:nvSpPr>
          <p:cNvPr id="358" name="Google Shape;358;p10"/>
          <p:cNvSpPr txBox="1"/>
          <p:nvPr/>
        </p:nvSpPr>
        <p:spPr>
          <a:xfrm>
            <a:off x="324744" y="352347"/>
            <a:ext cx="2987325" cy="446254"/>
          </a:xfrm>
          <a:prstGeom prst="rect">
            <a:avLst/>
          </a:prstGeom>
          <a:noFill/>
          <a:ln>
            <a:noFill/>
          </a:ln>
        </p:spPr>
        <p:txBody>
          <a:bodyPr spcFirstLastPara="1" wrap="square" lIns="68569" tIns="68569" rIns="68569" bIns="68569" anchor="t" anchorCtr="0">
            <a:spAutoFit/>
          </a:bodyPr>
          <a:lstStyle/>
          <a:p>
            <a:r>
              <a:rPr lang="en-GB" sz="2000" b="1" dirty="0">
                <a:solidFill>
                  <a:srgbClr val="00B0F0"/>
                </a:solidFill>
                <a:latin typeface="Montserrat ExtraBold" pitchFamily="2" charset="77"/>
              </a:rPr>
              <a:t>OUR IDEA</a:t>
            </a:r>
            <a:endParaRPr sz="2000" b="1" dirty="0">
              <a:solidFill>
                <a:srgbClr val="00B0F0"/>
              </a:solidFill>
              <a:latin typeface="Montserrat ExtraBold" pitchFamily="2" charset="77"/>
            </a:endParaRPr>
          </a:p>
        </p:txBody>
      </p:sp>
      <p:sp>
        <p:nvSpPr>
          <p:cNvPr id="359" name="Google Shape;359;p10"/>
          <p:cNvSpPr txBox="1"/>
          <p:nvPr/>
        </p:nvSpPr>
        <p:spPr>
          <a:xfrm>
            <a:off x="2337090" y="352347"/>
            <a:ext cx="6286957" cy="1344898"/>
          </a:xfrm>
          <a:prstGeom prst="rect">
            <a:avLst/>
          </a:prstGeom>
          <a:noFill/>
          <a:ln>
            <a:noFill/>
          </a:ln>
        </p:spPr>
        <p:txBody>
          <a:bodyPr spcFirstLastPara="1" wrap="square" lIns="68569" tIns="68569" rIns="68569" bIns="68569" anchor="t" anchorCtr="0">
            <a:spAutoFit/>
          </a:bodyPr>
          <a:lstStyle/>
          <a:p>
            <a:r>
              <a:rPr lang="en-GB" sz="1013" dirty="0">
                <a:solidFill>
                  <a:schemeClr val="tx1">
                    <a:lumMod val="65000"/>
                    <a:lumOff val="35000"/>
                  </a:schemeClr>
                </a:solidFill>
                <a:highlight>
                  <a:srgbClr val="FFFFFF"/>
                </a:highlight>
              </a:rPr>
              <a:t>​</a:t>
            </a:r>
            <a:r>
              <a:rPr lang="en-GB" sz="1538" dirty="0">
                <a:solidFill>
                  <a:schemeClr val="tx1">
                    <a:lumMod val="65000"/>
                    <a:lumOff val="35000"/>
                  </a:schemeClr>
                </a:solidFill>
                <a:highlight>
                  <a:srgbClr val="FFFFFF"/>
                </a:highlight>
              </a:rPr>
              <a:t>Support Fred as a teacher to empower his learners on life skills by using mentors and professionals in a safe space​. Also leverage on sports, talent showcasing and cultural responsive education through community micro Library.</a:t>
            </a:r>
            <a:endParaRPr sz="1538" dirty="0">
              <a:solidFill>
                <a:schemeClr val="tx1">
                  <a:lumMod val="65000"/>
                  <a:lumOff val="35000"/>
                </a:schemeClr>
              </a:solidFill>
              <a:highlight>
                <a:srgbClr val="FFFFFF"/>
              </a:highlight>
            </a:endParaRPr>
          </a:p>
          <a:p>
            <a:endParaRPr sz="825" dirty="0">
              <a:solidFill>
                <a:schemeClr val="dk1"/>
              </a:solidFill>
            </a:endParaRPr>
          </a:p>
          <a:p>
            <a:endParaRPr sz="863" dirty="0">
              <a:solidFill>
                <a:schemeClr val="dk1"/>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0e1c12c4a3_0_20"/>
          <p:cNvSpPr txBox="1"/>
          <p:nvPr/>
        </p:nvSpPr>
        <p:spPr>
          <a:xfrm>
            <a:off x="5697225" y="706897"/>
            <a:ext cx="3446775" cy="754030"/>
          </a:xfrm>
          <a:prstGeom prst="rect">
            <a:avLst/>
          </a:prstGeom>
          <a:noFill/>
          <a:ln>
            <a:noFill/>
          </a:ln>
        </p:spPr>
        <p:txBody>
          <a:bodyPr spcFirstLastPara="1" wrap="square" lIns="68569" tIns="68569" rIns="68569" bIns="68569" anchor="t" anchorCtr="0">
            <a:spAutoFit/>
          </a:bodyPr>
          <a:lstStyle/>
          <a:p>
            <a:r>
              <a:rPr lang="en-GB" sz="2000" b="1" dirty="0">
                <a:solidFill>
                  <a:srgbClr val="00B0F0"/>
                </a:solidFill>
                <a:latin typeface="Montserrat ExtraBold" pitchFamily="2" charset="77"/>
              </a:rPr>
              <a:t>Why we chose</a:t>
            </a:r>
          </a:p>
          <a:p>
            <a:r>
              <a:rPr lang="en-GB" sz="2000" b="1" dirty="0">
                <a:solidFill>
                  <a:srgbClr val="00B0F0"/>
                </a:solidFill>
                <a:latin typeface="Montserrat ExtraBold" pitchFamily="2" charset="77"/>
              </a:rPr>
              <a:t>our Idea</a:t>
            </a:r>
            <a:endParaRPr sz="2000" b="1" dirty="0">
              <a:solidFill>
                <a:srgbClr val="00B0F0"/>
              </a:solidFill>
              <a:latin typeface="Montserrat ExtraBold" pitchFamily="2" charset="77"/>
            </a:endParaRPr>
          </a:p>
        </p:txBody>
      </p:sp>
      <p:sp>
        <p:nvSpPr>
          <p:cNvPr id="367" name="Google Shape;367;g10e1c12c4a3_0_20"/>
          <p:cNvSpPr txBox="1"/>
          <p:nvPr/>
        </p:nvSpPr>
        <p:spPr>
          <a:xfrm>
            <a:off x="5697225" y="1671514"/>
            <a:ext cx="2678516" cy="2631467"/>
          </a:xfrm>
          <a:prstGeom prst="rect">
            <a:avLst/>
          </a:prstGeom>
          <a:noFill/>
          <a:ln>
            <a:noFill/>
          </a:ln>
        </p:spPr>
        <p:txBody>
          <a:bodyPr spcFirstLastPara="1" wrap="square" lIns="68569" tIns="68569" rIns="68569" bIns="68569" anchor="t" anchorCtr="0">
            <a:spAutoFit/>
          </a:bodyPr>
          <a:lstStyle/>
          <a:p>
            <a:r>
              <a:rPr lang="en-GB" sz="1350" dirty="0">
                <a:solidFill>
                  <a:schemeClr val="tx1">
                    <a:lumMod val="65000"/>
                    <a:lumOff val="35000"/>
                  </a:schemeClr>
                </a:solidFill>
              </a:rPr>
              <a:t>We believe that we should have both in school program for life skill through teachers like Fred and after school engagement through our community micro library to engage the kids through cultural responsive learning material, arts and sports so that  they will have right information and will be able to make the right decision and engage in play as they learn</a:t>
            </a:r>
            <a:endParaRPr sz="1350" dirty="0">
              <a:solidFill>
                <a:schemeClr val="tx1">
                  <a:lumMod val="65000"/>
                  <a:lumOff val="35000"/>
                </a:scheme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58" y="0"/>
            <a:ext cx="5409465" cy="5143500"/>
          </a:xfrm>
          <a:prstGeom prst="rect">
            <a:avLst/>
          </a:prstGeom>
        </p:spPr>
      </p:pic>
      <p:pic>
        <p:nvPicPr>
          <p:cNvPr id="3" name="Picture 2">
            <a:extLst>
              <a:ext uri="{FF2B5EF4-FFF2-40B4-BE49-F238E27FC236}">
                <a16:creationId xmlns:a16="http://schemas.microsoft.com/office/drawing/2014/main" id="{355BBF07-BFAE-6FEF-C665-9163664CE0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79519" y="4789986"/>
            <a:ext cx="505454" cy="264043"/>
          </a:xfrm>
          <a:prstGeom prst="rect">
            <a:avLst/>
          </a:prstGeom>
        </p:spPr>
      </p:pic>
      <p:pic>
        <p:nvPicPr>
          <p:cNvPr id="4" name="Picture 3">
            <a:extLst>
              <a:ext uri="{FF2B5EF4-FFF2-40B4-BE49-F238E27FC236}">
                <a16:creationId xmlns:a16="http://schemas.microsoft.com/office/drawing/2014/main" id="{3A4930C4-8BF7-891B-ACA0-C3C00320B8D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25069" y="4789987"/>
            <a:ext cx="376688" cy="2729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2;p11">
            <a:extLst>
              <a:ext uri="{FF2B5EF4-FFF2-40B4-BE49-F238E27FC236}">
                <a16:creationId xmlns:a16="http://schemas.microsoft.com/office/drawing/2014/main" id="{4CE11D86-339A-5613-3F68-76EE72B75DA9}"/>
              </a:ext>
            </a:extLst>
          </p:cNvPr>
          <p:cNvSpPr txBox="1"/>
          <p:nvPr/>
        </p:nvSpPr>
        <p:spPr>
          <a:xfrm>
            <a:off x="942806" y="924471"/>
            <a:ext cx="7258387" cy="4355016"/>
          </a:xfrm>
          <a:prstGeom prst="rect">
            <a:avLst/>
          </a:prstGeom>
          <a:noFill/>
          <a:ln>
            <a:noFill/>
          </a:ln>
        </p:spPr>
        <p:txBody>
          <a:bodyPr spcFirstLastPara="1" wrap="square" lIns="68569" tIns="68569" rIns="68569" bIns="68569" anchor="t" anchorCtr="0">
            <a:spAutoFit/>
          </a:bodyPr>
          <a:lstStyle/>
          <a:p>
            <a:pPr algn="ctr"/>
            <a:r>
              <a:rPr lang="en-GB" sz="1600" dirty="0">
                <a:solidFill>
                  <a:schemeClr val="tx1">
                    <a:lumMod val="65000"/>
                    <a:lumOff val="35000"/>
                  </a:schemeClr>
                </a:solidFill>
              </a:rPr>
              <a:t>By engaging Mr Fred in empowering his students, it will help him bridge the gap on information on the effect of drugs and substance abuse hence creating a conducive environment for learning, and improve academic performance. </a:t>
            </a:r>
          </a:p>
          <a:p>
            <a:pPr algn="ctr"/>
            <a:endParaRPr lang="en-GB" sz="1600" dirty="0">
              <a:solidFill>
                <a:schemeClr val="tx1">
                  <a:lumMod val="65000"/>
                  <a:lumOff val="35000"/>
                </a:schemeClr>
              </a:solidFill>
            </a:endParaRPr>
          </a:p>
          <a:p>
            <a:pPr algn="ctr"/>
            <a:endParaRPr lang="en-GB" sz="1600" dirty="0">
              <a:solidFill>
                <a:schemeClr val="tx1">
                  <a:lumMod val="65000"/>
                  <a:lumOff val="35000"/>
                </a:schemeClr>
              </a:solidFill>
            </a:endParaRPr>
          </a:p>
          <a:p>
            <a:pPr algn="ctr"/>
            <a:r>
              <a:rPr lang="en-GB" sz="1600" dirty="0">
                <a:solidFill>
                  <a:schemeClr val="tx1">
                    <a:lumMod val="65000"/>
                    <a:lumOff val="35000"/>
                  </a:schemeClr>
                </a:solidFill>
              </a:rPr>
              <a:t>By creating a community Micro Library that would integrate learning with skilling in talent development through sports and art then the learner would have a safe space for learning.</a:t>
            </a:r>
          </a:p>
          <a:p>
            <a:pPr algn="ctr"/>
            <a:endParaRPr lang="en-GB" sz="1600" dirty="0">
              <a:solidFill>
                <a:schemeClr val="tx1">
                  <a:lumMod val="65000"/>
                  <a:lumOff val="35000"/>
                </a:schemeClr>
              </a:solidFill>
            </a:endParaRPr>
          </a:p>
          <a:p>
            <a:pPr algn="ctr"/>
            <a:endParaRPr lang="en-GB" sz="1600" dirty="0">
              <a:solidFill>
                <a:schemeClr val="tx1">
                  <a:lumMod val="65000"/>
                  <a:lumOff val="35000"/>
                </a:schemeClr>
              </a:solidFill>
            </a:endParaRPr>
          </a:p>
          <a:p>
            <a:pPr algn="ctr"/>
            <a:r>
              <a:rPr lang="en-GB" sz="1600" dirty="0">
                <a:solidFill>
                  <a:schemeClr val="tx1">
                    <a:lumMod val="65000"/>
                    <a:lumOff val="35000"/>
                  </a:schemeClr>
                </a:solidFill>
              </a:rPr>
              <a:t>By Introducing culturally responsive books and other learning material  in the library would help the students with self esteem.</a:t>
            </a:r>
          </a:p>
          <a:p>
            <a:pPr algn="ctr"/>
            <a:endParaRPr lang="en-GB" sz="1600" dirty="0">
              <a:solidFill>
                <a:schemeClr val="tx1">
                  <a:lumMod val="65000"/>
                  <a:lumOff val="35000"/>
                </a:schemeClr>
              </a:solidFill>
            </a:endParaRPr>
          </a:p>
          <a:p>
            <a:pPr algn="ctr"/>
            <a:r>
              <a:rPr lang="en-GB" sz="1600" dirty="0">
                <a:solidFill>
                  <a:schemeClr val="tx1">
                    <a:lumMod val="65000"/>
                    <a:lumOff val="35000"/>
                  </a:schemeClr>
                </a:solidFill>
              </a:rPr>
              <a:t>By Collaborating with other Youth Groups and faculties like professor Amina we can help the Children Create picture book that they use and also share with other learners</a:t>
            </a:r>
          </a:p>
          <a:p>
            <a:endParaRPr sz="1800" dirty="0">
              <a:solidFill>
                <a:schemeClr val="dk1"/>
              </a:solidFill>
            </a:endParaRPr>
          </a:p>
        </p:txBody>
      </p:sp>
      <p:sp>
        <p:nvSpPr>
          <p:cNvPr id="5" name="Google Shape;373;p11">
            <a:extLst>
              <a:ext uri="{FF2B5EF4-FFF2-40B4-BE49-F238E27FC236}">
                <a16:creationId xmlns:a16="http://schemas.microsoft.com/office/drawing/2014/main" id="{16D5D20C-B876-0AAC-9950-E0AC100ED431}"/>
              </a:ext>
            </a:extLst>
          </p:cNvPr>
          <p:cNvSpPr txBox="1"/>
          <p:nvPr/>
        </p:nvSpPr>
        <p:spPr>
          <a:xfrm>
            <a:off x="2237400" y="272148"/>
            <a:ext cx="4669200" cy="484726"/>
          </a:xfrm>
          <a:prstGeom prst="rect">
            <a:avLst/>
          </a:prstGeom>
          <a:noFill/>
          <a:ln>
            <a:noFill/>
          </a:ln>
        </p:spPr>
        <p:txBody>
          <a:bodyPr spcFirstLastPara="1" wrap="square" lIns="68569" tIns="68569" rIns="68569" bIns="68569" anchor="t" anchorCtr="0">
            <a:spAutoFit/>
          </a:bodyPr>
          <a:lstStyle/>
          <a:p>
            <a:pPr algn="ctr"/>
            <a:r>
              <a:rPr lang="en-GB" sz="2250" b="1" dirty="0">
                <a:solidFill>
                  <a:srgbClr val="00B0F0"/>
                </a:solidFill>
              </a:rPr>
              <a:t>EXPECTED IMPACT</a:t>
            </a:r>
            <a:endParaRPr sz="2250" dirty="0">
              <a:solidFill>
                <a:srgbClr val="00B0F0"/>
              </a:solidFill>
            </a:endParaRPr>
          </a:p>
        </p:txBody>
      </p:sp>
      <p:cxnSp>
        <p:nvCxnSpPr>
          <p:cNvPr id="7" name="Straight Connector 6">
            <a:extLst>
              <a:ext uri="{FF2B5EF4-FFF2-40B4-BE49-F238E27FC236}">
                <a16:creationId xmlns:a16="http://schemas.microsoft.com/office/drawing/2014/main" id="{38164643-0B47-6DE0-F4B9-09DE56123645}"/>
              </a:ext>
            </a:extLst>
          </p:cNvPr>
          <p:cNvCxnSpPr/>
          <p:nvPr/>
        </p:nvCxnSpPr>
        <p:spPr>
          <a:xfrm>
            <a:off x="2994915" y="1995878"/>
            <a:ext cx="3154167" cy="0"/>
          </a:xfrm>
          <a:prstGeom prst="line">
            <a:avLst/>
          </a:prstGeom>
          <a:ln>
            <a:solidFill>
              <a:srgbClr val="E701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C2F321-FA66-EC5F-3A3B-B1EB58B670C7}"/>
              </a:ext>
            </a:extLst>
          </p:cNvPr>
          <p:cNvCxnSpPr/>
          <p:nvPr/>
        </p:nvCxnSpPr>
        <p:spPr>
          <a:xfrm>
            <a:off x="2994914" y="3234545"/>
            <a:ext cx="3154167" cy="0"/>
          </a:xfrm>
          <a:prstGeom prst="line">
            <a:avLst/>
          </a:prstGeom>
          <a:ln>
            <a:solidFill>
              <a:srgbClr val="E701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D5FA480-2130-01FB-A395-17AE76928E5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79519" y="4789986"/>
            <a:ext cx="505454" cy="264043"/>
          </a:xfrm>
          <a:prstGeom prst="rect">
            <a:avLst/>
          </a:prstGeom>
        </p:spPr>
      </p:pic>
      <p:pic>
        <p:nvPicPr>
          <p:cNvPr id="11" name="Picture 10">
            <a:extLst>
              <a:ext uri="{FF2B5EF4-FFF2-40B4-BE49-F238E27FC236}">
                <a16:creationId xmlns:a16="http://schemas.microsoft.com/office/drawing/2014/main" id="{A31D72E2-8915-B3CE-4471-F2EDC3E4AC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5069" y="4789987"/>
            <a:ext cx="376688" cy="272933"/>
          </a:xfrm>
          <a:prstGeom prst="rect">
            <a:avLst/>
          </a:prstGeom>
        </p:spPr>
      </p:pic>
    </p:spTree>
    <p:extLst>
      <p:ext uri="{BB962C8B-B14F-4D97-AF65-F5344CB8AC3E}">
        <p14:creationId xmlns:p14="http://schemas.microsoft.com/office/powerpoint/2010/main" val="278718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1" cy="5143500"/>
          </a:xfrm>
          <a:prstGeom prst="rect">
            <a:avLst/>
          </a:prstGeom>
        </p:spPr>
      </p:pic>
      <p:sp>
        <p:nvSpPr>
          <p:cNvPr id="379" name="Google Shape;379;g10e1c12c4a3_0_40"/>
          <p:cNvSpPr txBox="1"/>
          <p:nvPr/>
        </p:nvSpPr>
        <p:spPr>
          <a:xfrm>
            <a:off x="4828316" y="178373"/>
            <a:ext cx="4871025" cy="484726"/>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GB" sz="2250" b="1" dirty="0">
                <a:solidFill>
                  <a:schemeClr val="bg1"/>
                </a:solidFill>
                <a:latin typeface="Montserrat ExtraBold" pitchFamily="2" charset="77"/>
              </a:rPr>
              <a:t>PROTOTYPING STRATEGY</a:t>
            </a:r>
            <a:endParaRPr sz="1050" b="1" dirty="0">
              <a:solidFill>
                <a:schemeClr val="bg1"/>
              </a:solidFill>
              <a:latin typeface="Montserrat ExtraBold" pitchFamily="2"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16414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412793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64386" y="-1"/>
            <a:ext cx="9308386" cy="5143501"/>
          </a:xfrm>
          <a:prstGeom prst="rect">
            <a:avLst/>
          </a:prstGeom>
        </p:spPr>
      </p:pic>
    </p:spTree>
    <p:extLst>
      <p:ext uri="{BB962C8B-B14F-4D97-AF65-F5344CB8AC3E}">
        <p14:creationId xmlns:p14="http://schemas.microsoft.com/office/powerpoint/2010/main" val="96813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solidFill>
                  <a:schemeClr val="accent1"/>
                </a:solidFill>
              </a:rPr>
              <a:t>After School Program</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27969" y="1369220"/>
            <a:ext cx="3710866" cy="326350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25991" y="1369220"/>
            <a:ext cx="3889359" cy="3263504"/>
          </a:xfrm>
          <a:prstGeom prst="rect">
            <a:avLst/>
          </a:prstGeom>
        </p:spPr>
      </p:pic>
      <p:sp>
        <p:nvSpPr>
          <p:cNvPr id="6" name="Text Placeholder 5"/>
          <p:cNvSpPr>
            <a:spLocks noGrp="1"/>
          </p:cNvSpPr>
          <p:nvPr>
            <p:ph type="body" idx="2"/>
          </p:nvPr>
        </p:nvSpPr>
        <p:spPr/>
        <p:txBody>
          <a:bodyPr/>
          <a:lstStyle/>
          <a:p>
            <a:pPr marL="85725" indent="0">
              <a:buNone/>
            </a:pPr>
            <a:r>
              <a:rPr lang="en-US" dirty="0"/>
              <a:t>  </a:t>
            </a:r>
          </a:p>
        </p:txBody>
      </p:sp>
    </p:spTree>
    <p:extLst>
      <p:ext uri="{BB962C8B-B14F-4D97-AF65-F5344CB8AC3E}">
        <p14:creationId xmlns:p14="http://schemas.microsoft.com/office/powerpoint/2010/main" val="32299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01988" cy="5159258"/>
          </a:xfrm>
          <a:prstGeom prst="rect">
            <a:avLst/>
          </a:prstGeom>
        </p:spPr>
      </p:pic>
      <p:sp>
        <p:nvSpPr>
          <p:cNvPr id="5" name="Title 4">
            <a:extLst>
              <a:ext uri="{FF2B5EF4-FFF2-40B4-BE49-F238E27FC236}">
                <a16:creationId xmlns:a16="http://schemas.microsoft.com/office/drawing/2014/main" id="{C8CABD72-F10A-4E9B-203D-654C7711FD79}"/>
              </a:ext>
            </a:extLst>
          </p:cNvPr>
          <p:cNvSpPr>
            <a:spLocks noGrp="1"/>
          </p:cNvSpPr>
          <p:nvPr>
            <p:ph type="title"/>
          </p:nvPr>
        </p:nvSpPr>
        <p:spPr>
          <a:xfrm>
            <a:off x="3864379" y="135491"/>
            <a:ext cx="7886700" cy="666855"/>
          </a:xfrm>
        </p:spPr>
        <p:txBody>
          <a:bodyPr/>
          <a:lstStyle/>
          <a:p>
            <a:r>
              <a:rPr lang="en-US" sz="2800" b="1" dirty="0">
                <a:solidFill>
                  <a:srgbClr val="E70100"/>
                </a:solidFill>
                <a:latin typeface="Montserrat ExtraBold" pitchFamily="2" charset="77"/>
              </a:rPr>
              <a:t>Evidence of Impact</a:t>
            </a:r>
          </a:p>
        </p:txBody>
      </p:sp>
      <p:sp>
        <p:nvSpPr>
          <p:cNvPr id="6" name="Text Placeholder 5">
            <a:extLst>
              <a:ext uri="{FF2B5EF4-FFF2-40B4-BE49-F238E27FC236}">
                <a16:creationId xmlns:a16="http://schemas.microsoft.com/office/drawing/2014/main" id="{9003165B-A1C6-2A9E-5176-9B909C3C6B83}"/>
              </a:ext>
            </a:extLst>
          </p:cNvPr>
          <p:cNvSpPr>
            <a:spLocks noGrp="1"/>
          </p:cNvSpPr>
          <p:nvPr>
            <p:ph type="body" idx="1"/>
          </p:nvPr>
        </p:nvSpPr>
        <p:spPr>
          <a:xfrm>
            <a:off x="3864378" y="643080"/>
            <a:ext cx="4890499" cy="4516178"/>
          </a:xfrm>
        </p:spPr>
        <p:txBody>
          <a:bodyPr/>
          <a:lstStyle/>
          <a:p>
            <a:r>
              <a:rPr lang="en-US" sz="1200" dirty="0">
                <a:solidFill>
                  <a:schemeClr val="tx1">
                    <a:lumMod val="65000"/>
                    <a:lumOff val="35000"/>
                  </a:schemeClr>
                </a:solidFill>
                <a:latin typeface="+mn-lt"/>
              </a:rPr>
              <a:t>The Micro Library have 137 culturally-responsive books and art supplies, the </a:t>
            </a:r>
            <a:r>
              <a:rPr lang="en-US" sz="1200" dirty="0" err="1">
                <a:solidFill>
                  <a:schemeClr val="tx1">
                    <a:lumMod val="65000"/>
                    <a:lumOff val="35000"/>
                  </a:schemeClr>
                </a:solidFill>
                <a:latin typeface="+mn-lt"/>
              </a:rPr>
              <a:t>Pwani</a:t>
            </a:r>
            <a:r>
              <a:rPr lang="en-US" sz="1200" dirty="0">
                <a:solidFill>
                  <a:schemeClr val="tx1">
                    <a:lumMod val="65000"/>
                    <a:lumOff val="35000"/>
                  </a:schemeClr>
                </a:solidFill>
                <a:latin typeface="+mn-lt"/>
              </a:rPr>
              <a:t> Youth Network has become a model library/art/media space in Mombasa, Kenya. And the community [children and adults] attend the facility daily to check out books and to make art.  </a:t>
            </a:r>
          </a:p>
          <a:p>
            <a:r>
              <a:rPr lang="en-US" sz="1200" dirty="0">
                <a:solidFill>
                  <a:schemeClr val="tx1">
                    <a:lumMod val="65000"/>
                    <a:lumOff val="35000"/>
                  </a:schemeClr>
                </a:solidFill>
                <a:latin typeface="+mn-lt"/>
              </a:rPr>
              <a:t>Trained teacher on how to deliver life skill to learn in school</a:t>
            </a:r>
          </a:p>
          <a:p>
            <a:r>
              <a:rPr lang="en-US" sz="1200" dirty="0">
                <a:solidFill>
                  <a:schemeClr val="tx1">
                    <a:lumMod val="65000"/>
                    <a:lumOff val="35000"/>
                  </a:schemeClr>
                </a:solidFill>
                <a:latin typeface="+mn-lt"/>
              </a:rPr>
              <a:t>We have strengthened the reading and art culture in Bangladesh with the use of culturally-responsive texts related to the African Diaspora</a:t>
            </a:r>
          </a:p>
          <a:p>
            <a:r>
              <a:rPr lang="en-US" sz="1200" dirty="0">
                <a:solidFill>
                  <a:schemeClr val="tx1">
                    <a:lumMod val="65000"/>
                    <a:lumOff val="35000"/>
                  </a:schemeClr>
                </a:solidFill>
                <a:latin typeface="+mn-lt"/>
              </a:rPr>
              <a:t>We are now  developing art/literacy/media/culturally-responsive collaborations for other ages of children from the community</a:t>
            </a:r>
          </a:p>
          <a:p>
            <a:r>
              <a:rPr lang="en-US" sz="1200" dirty="0">
                <a:solidFill>
                  <a:schemeClr val="tx1">
                    <a:lumMod val="65000"/>
                    <a:lumOff val="35000"/>
                  </a:schemeClr>
                </a:solidFill>
                <a:latin typeface="+mn-lt"/>
              </a:rPr>
              <a:t>We are creating ideas for children’s books with a focus on local Kenyan history and culture with Swahili/Luo languages</a:t>
            </a:r>
          </a:p>
          <a:p>
            <a:r>
              <a:rPr lang="en-US" sz="1200" dirty="0">
                <a:solidFill>
                  <a:schemeClr val="tx1">
                    <a:lumMod val="65000"/>
                    <a:lumOff val="35000"/>
                  </a:schemeClr>
                </a:solidFill>
                <a:latin typeface="+mn-lt"/>
              </a:rPr>
              <a:t>The Community Library if currently serving all the five schools reaching at least 1000 children monthly</a:t>
            </a:r>
          </a:p>
          <a:p>
            <a:r>
              <a:rPr lang="en-US" sz="1200" dirty="0">
                <a:solidFill>
                  <a:schemeClr val="tx1">
                    <a:lumMod val="65000"/>
                    <a:lumOff val="35000"/>
                  </a:schemeClr>
                </a:solidFill>
                <a:latin typeface="+mn-lt"/>
              </a:rPr>
              <a:t>Through a partnership with </a:t>
            </a:r>
            <a:r>
              <a:rPr lang="en-US" sz="1200" dirty="0" err="1">
                <a:solidFill>
                  <a:schemeClr val="tx1">
                    <a:lumMod val="65000"/>
                    <a:lumOff val="35000"/>
                  </a:schemeClr>
                </a:solidFill>
                <a:latin typeface="+mn-lt"/>
              </a:rPr>
              <a:t>Dr</a:t>
            </a:r>
            <a:r>
              <a:rPr lang="en-US" sz="1200" dirty="0">
                <a:solidFill>
                  <a:schemeClr val="tx1">
                    <a:lumMod val="65000"/>
                    <a:lumOff val="35000"/>
                  </a:schemeClr>
                </a:solidFill>
                <a:latin typeface="+mn-lt"/>
              </a:rPr>
              <a:t> Amina from California state University Faculty  the Micro Library have received ethnically diverse toys/dolls/games that represent Black children of the African Diaspora helping them with Self Esteem </a:t>
            </a:r>
          </a:p>
          <a:p>
            <a:r>
              <a:rPr lang="en-US" sz="1200" dirty="0">
                <a:solidFill>
                  <a:schemeClr val="tx1">
                    <a:lumMod val="65000"/>
                    <a:lumOff val="35000"/>
                  </a:schemeClr>
                </a:solidFill>
                <a:latin typeface="+mn-lt"/>
              </a:rPr>
              <a:t>Plans are under with  way with </a:t>
            </a:r>
            <a:r>
              <a:rPr lang="en-US" sz="1200" dirty="0" err="1">
                <a:solidFill>
                  <a:schemeClr val="tx1">
                    <a:lumMod val="65000"/>
                    <a:lumOff val="35000"/>
                  </a:schemeClr>
                </a:solidFill>
                <a:latin typeface="+mn-lt"/>
              </a:rPr>
              <a:t>Dr</a:t>
            </a:r>
            <a:r>
              <a:rPr lang="en-US" sz="1200" dirty="0">
                <a:solidFill>
                  <a:schemeClr val="tx1">
                    <a:lumMod val="65000"/>
                    <a:lumOff val="35000"/>
                  </a:schemeClr>
                </a:solidFill>
                <a:latin typeface="+mn-lt"/>
              </a:rPr>
              <a:t> Amina for Kenyan/Luo/Swahili/English animated education cartoon series for the Children </a:t>
            </a:r>
          </a:p>
          <a:p>
            <a:endParaRPr lang="en-US" sz="1200" dirty="0">
              <a:solidFill>
                <a:schemeClr val="tx1">
                  <a:lumMod val="65000"/>
                  <a:lumOff val="35000"/>
                </a:schemeClr>
              </a:solidFill>
              <a:latin typeface="+mn-lt"/>
            </a:endParaRPr>
          </a:p>
          <a:p>
            <a:endParaRPr lang="en-US" sz="1050" dirty="0">
              <a:solidFill>
                <a:schemeClr val="tx1">
                  <a:lumMod val="65000"/>
                  <a:lumOff val="35000"/>
                </a:schemeClr>
              </a:solidFill>
              <a:latin typeface="+mn-lt"/>
            </a:endParaRPr>
          </a:p>
          <a:p>
            <a:endParaRPr lang="en-US" dirty="0">
              <a:solidFill>
                <a:schemeClr val="tx1">
                  <a:lumMod val="65000"/>
                  <a:lumOff val="35000"/>
                </a:schemeClr>
              </a:solidFill>
              <a:latin typeface="+mn-lt"/>
            </a:endParaRPr>
          </a:p>
        </p:txBody>
      </p:sp>
      <p:pic>
        <p:nvPicPr>
          <p:cNvPr id="7" name="Picture 6">
            <a:extLst>
              <a:ext uri="{FF2B5EF4-FFF2-40B4-BE49-F238E27FC236}">
                <a16:creationId xmlns:a16="http://schemas.microsoft.com/office/drawing/2014/main" id="{3ACF8674-EF09-34C5-C64B-2DCB8B7EFA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9519" y="4789986"/>
            <a:ext cx="505454" cy="264043"/>
          </a:xfrm>
          <a:prstGeom prst="rect">
            <a:avLst/>
          </a:prstGeom>
        </p:spPr>
      </p:pic>
      <p:pic>
        <p:nvPicPr>
          <p:cNvPr id="8" name="Picture 7">
            <a:extLst>
              <a:ext uri="{FF2B5EF4-FFF2-40B4-BE49-F238E27FC236}">
                <a16:creationId xmlns:a16="http://schemas.microsoft.com/office/drawing/2014/main" id="{3212A44D-89AB-200E-7C2C-E7746300C0E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25069" y="4789987"/>
            <a:ext cx="376688" cy="272933"/>
          </a:xfrm>
          <a:prstGeom prst="rect">
            <a:avLst/>
          </a:prstGeom>
        </p:spPr>
      </p:pic>
    </p:spTree>
    <p:extLst>
      <p:ext uri="{BB962C8B-B14F-4D97-AF65-F5344CB8AC3E}">
        <p14:creationId xmlns:p14="http://schemas.microsoft.com/office/powerpoint/2010/main" val="20545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2"/>
          <p:cNvSpPr txBox="1"/>
          <p:nvPr/>
        </p:nvSpPr>
        <p:spPr>
          <a:xfrm>
            <a:off x="3080606" y="695937"/>
            <a:ext cx="3709335" cy="807883"/>
          </a:xfrm>
          <a:prstGeom prst="rect">
            <a:avLst/>
          </a:prstGeom>
          <a:noFill/>
          <a:ln>
            <a:noFill/>
          </a:ln>
        </p:spPr>
        <p:txBody>
          <a:bodyPr spcFirstLastPara="1" wrap="square" lIns="68569" tIns="34275" rIns="68569" bIns="34275" anchor="t" anchorCtr="0">
            <a:spAutoFit/>
          </a:bodyPr>
          <a:lstStyle/>
          <a:p>
            <a:r>
              <a:rPr lang="en-GB" sz="2400" b="1" dirty="0">
                <a:solidFill>
                  <a:srgbClr val="00B0F0"/>
                </a:solidFill>
                <a:latin typeface="Montserrat ExtraBold" pitchFamily="2" charset="77"/>
              </a:rPr>
              <a:t>About Pwani</a:t>
            </a:r>
          </a:p>
          <a:p>
            <a:r>
              <a:rPr lang="en-GB" sz="2400" b="1" dirty="0">
                <a:solidFill>
                  <a:srgbClr val="00B0F0"/>
                </a:solidFill>
                <a:latin typeface="Montserrat ExtraBold" pitchFamily="2" charset="77"/>
              </a:rPr>
              <a:t>Youth Network</a:t>
            </a:r>
            <a:endParaRPr sz="2400" b="1" dirty="0">
              <a:solidFill>
                <a:srgbClr val="00B0F0"/>
              </a:solidFill>
              <a:latin typeface="Montserrat ExtraBold" pitchFamily="2" charset="77"/>
            </a:endParaRPr>
          </a:p>
        </p:txBody>
      </p:sp>
      <p:sp>
        <p:nvSpPr>
          <p:cNvPr id="291" name="Google Shape;291;p2"/>
          <p:cNvSpPr txBox="1"/>
          <p:nvPr/>
        </p:nvSpPr>
        <p:spPr>
          <a:xfrm>
            <a:off x="3080606" y="1885353"/>
            <a:ext cx="5106953" cy="2562210"/>
          </a:xfrm>
          <a:prstGeom prst="rect">
            <a:avLst/>
          </a:prstGeom>
          <a:noFill/>
          <a:ln>
            <a:noFill/>
          </a:ln>
        </p:spPr>
        <p:txBody>
          <a:bodyPr spcFirstLastPara="1" wrap="square" lIns="68569" tIns="34275" rIns="68569" bIns="34275" anchor="t" anchorCtr="0">
            <a:spAutoFit/>
          </a:bodyPr>
          <a:lstStyle/>
          <a:p>
            <a:pPr lvl="0"/>
            <a:r>
              <a:rPr lang="en-US" sz="1800" dirty="0">
                <a:solidFill>
                  <a:srgbClr val="3F3F3F"/>
                </a:solidFill>
              </a:rPr>
              <a:t>Pwani Youth Network (PYN) is a Community-Based Organization (CBO] Youth network in the Coast of Kenya.</a:t>
            </a:r>
          </a:p>
          <a:p>
            <a:pPr lvl="0"/>
            <a:endParaRPr lang="en-US" sz="1800" dirty="0">
              <a:solidFill>
                <a:srgbClr val="3F3F3F"/>
              </a:solidFill>
            </a:endParaRPr>
          </a:p>
          <a:p>
            <a:pPr lvl="0"/>
            <a:r>
              <a:rPr lang="en-US" sz="1800" b="1" dirty="0">
                <a:solidFill>
                  <a:srgbClr val="3F3F3F"/>
                </a:solidFill>
              </a:rPr>
              <a:t>Vision: </a:t>
            </a:r>
            <a:r>
              <a:rPr lang="en-US" sz="1800" dirty="0">
                <a:solidFill>
                  <a:srgbClr val="3F3F3F"/>
                </a:solidFill>
              </a:rPr>
              <a:t>Kenyan youth progress and prosperity</a:t>
            </a:r>
          </a:p>
          <a:p>
            <a:pPr lvl="0"/>
            <a:endParaRPr lang="en-US" sz="1800" dirty="0">
              <a:solidFill>
                <a:srgbClr val="3F3F3F"/>
              </a:solidFill>
            </a:endParaRPr>
          </a:p>
          <a:p>
            <a:pPr lvl="0"/>
            <a:r>
              <a:rPr lang="en-US" sz="1800" b="1" dirty="0">
                <a:solidFill>
                  <a:srgbClr val="3F3F3F"/>
                </a:solidFill>
              </a:rPr>
              <a:t>Mission: </a:t>
            </a:r>
            <a:r>
              <a:rPr lang="en-US" sz="1800" dirty="0">
                <a:solidFill>
                  <a:srgbClr val="3F3F3F"/>
                </a:solidFill>
              </a:rPr>
              <a:t>Inspiring the dreams of Kenyan youth through positive change</a:t>
            </a:r>
          </a:p>
          <a:p>
            <a:pPr lvl="0"/>
            <a:endParaRPr sz="1800" dirty="0">
              <a:solidFill>
                <a:srgbClr val="3F3F3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2491650" cy="51645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60000"/>
                    <a:lumOff val="40000"/>
                  </a:schemeClr>
                </a:solidFill>
              </a:rPr>
              <a:t>Closing Reflections</a:t>
            </a:r>
          </a:p>
        </p:txBody>
      </p:sp>
      <p:sp>
        <p:nvSpPr>
          <p:cNvPr id="3" name="Text Placeholder 2"/>
          <p:cNvSpPr>
            <a:spLocks noGrp="1"/>
          </p:cNvSpPr>
          <p:nvPr>
            <p:ph type="body" idx="1"/>
          </p:nvPr>
        </p:nvSpPr>
        <p:spPr/>
        <p:txBody>
          <a:bodyPr/>
          <a:lstStyle/>
          <a:p>
            <a:r>
              <a:rPr lang="en-US" sz="1600" dirty="0"/>
              <a:t>To partner with community members, teachers, and artists in South LA creating cross-cultural partnerships for animated children and young adult programming in Mombasa, Kenya</a:t>
            </a:r>
          </a:p>
          <a:p>
            <a:r>
              <a:rPr lang="en-US" sz="1600" dirty="0"/>
              <a:t>Developing partnerships and collaborations with LA community in building culturally-responsive art/micro-libraries in Mombasa, Kenya</a:t>
            </a:r>
          </a:p>
          <a:p>
            <a:r>
              <a:rPr lang="en-US" sz="1600" dirty="0" err="1"/>
              <a:t>Pwani</a:t>
            </a:r>
            <a:r>
              <a:rPr lang="en-US" sz="1600" dirty="0"/>
              <a:t> Youth Network Partnering with Baldwin Hills Elementary in South Los Angeles</a:t>
            </a:r>
            <a:br>
              <a:rPr lang="en-US" sz="1600" dirty="0"/>
            </a:br>
            <a:r>
              <a:rPr lang="en-US" sz="1600" dirty="0"/>
              <a:t>Creating Micro-Libraries and a Multilingual Digital Pen Pal Program</a:t>
            </a:r>
          </a:p>
          <a:p>
            <a:r>
              <a:rPr lang="en-US" sz="1600" dirty="0"/>
              <a:t>Baldwin Hills Elementary will provide new and/or gently used texts in helping to build culturally responsive micro-libraries in Mombasa, Kenya at the </a:t>
            </a:r>
            <a:r>
              <a:rPr lang="en-US" sz="1600" dirty="0" err="1"/>
              <a:t>Pwani</a:t>
            </a:r>
            <a:r>
              <a:rPr lang="en-US" sz="1600" dirty="0"/>
              <a:t> Youth Network</a:t>
            </a:r>
          </a:p>
          <a:p>
            <a:r>
              <a:rPr lang="en-US" sz="1600" dirty="0"/>
              <a:t>Multilingual Digital Pen Pal Program with Kenyan children sharing Swahili and Luo and South LA children sharing English and Spanish. This multi-language exchange will foster culture, cultural diversity, and academic preparation.</a:t>
            </a:r>
          </a:p>
          <a:p>
            <a:endParaRPr lang="en-US" sz="16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899" y="4733925"/>
            <a:ext cx="377985" cy="2743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884" y="4746118"/>
            <a:ext cx="506012" cy="262151"/>
          </a:xfrm>
          <a:prstGeom prst="rect">
            <a:avLst/>
          </a:prstGeom>
        </p:spPr>
      </p:pic>
    </p:spTree>
    <p:extLst>
      <p:ext uri="{BB962C8B-B14F-4D97-AF65-F5344CB8AC3E}">
        <p14:creationId xmlns:p14="http://schemas.microsoft.com/office/powerpoint/2010/main" val="275015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0"/>
            <a:ext cx="6267236" cy="5143500"/>
          </a:xfrm>
          <a:prstGeom prst="rect">
            <a:avLst/>
          </a:prstGeom>
        </p:spPr>
      </p:pic>
      <p:sp>
        <p:nvSpPr>
          <p:cNvPr id="3" name="TextBox 2">
            <a:extLst>
              <a:ext uri="{FF2B5EF4-FFF2-40B4-BE49-F238E27FC236}">
                <a16:creationId xmlns:a16="http://schemas.microsoft.com/office/drawing/2014/main" id="{BF985D0B-2C01-9C67-1F18-C473BC0C54F2}"/>
              </a:ext>
            </a:extLst>
          </p:cNvPr>
          <p:cNvSpPr txBox="1"/>
          <p:nvPr/>
        </p:nvSpPr>
        <p:spPr>
          <a:xfrm>
            <a:off x="6585735" y="1371421"/>
            <a:ext cx="2157573" cy="1200329"/>
          </a:xfrm>
          <a:prstGeom prst="rect">
            <a:avLst/>
          </a:prstGeom>
          <a:noFill/>
        </p:spPr>
        <p:txBody>
          <a:bodyPr wrap="square" rtlCol="0">
            <a:spAutoFit/>
          </a:bodyPr>
          <a:lstStyle/>
          <a:p>
            <a:pPr algn="ctr"/>
            <a:r>
              <a:rPr lang="en-GB" sz="3600" b="1" dirty="0">
                <a:solidFill>
                  <a:srgbClr val="00B0F0"/>
                </a:solidFill>
                <a:latin typeface="Montserrat ExtraBold" pitchFamily="2" charset="77"/>
              </a:rPr>
              <a:t>THANK YOU!</a:t>
            </a:r>
          </a:p>
        </p:txBody>
      </p:sp>
      <p:pic>
        <p:nvPicPr>
          <p:cNvPr id="4" name="Picture 3">
            <a:extLst>
              <a:ext uri="{FF2B5EF4-FFF2-40B4-BE49-F238E27FC236}">
                <a16:creationId xmlns:a16="http://schemas.microsoft.com/office/drawing/2014/main" id="{E9A8AC2A-E6BF-9201-D77C-08B4EFFF17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9519" y="4789986"/>
            <a:ext cx="505454" cy="264043"/>
          </a:xfrm>
          <a:prstGeom prst="rect">
            <a:avLst/>
          </a:prstGeom>
        </p:spPr>
      </p:pic>
      <p:pic>
        <p:nvPicPr>
          <p:cNvPr id="5" name="Picture 4">
            <a:extLst>
              <a:ext uri="{FF2B5EF4-FFF2-40B4-BE49-F238E27FC236}">
                <a16:creationId xmlns:a16="http://schemas.microsoft.com/office/drawing/2014/main" id="{66784825-85DF-7833-EBC1-95DAE20D3BD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25069" y="4789987"/>
            <a:ext cx="376688" cy="272933"/>
          </a:xfrm>
          <a:prstGeom prst="rect">
            <a:avLst/>
          </a:prstGeom>
        </p:spPr>
      </p:pic>
    </p:spTree>
    <p:extLst>
      <p:ext uri="{BB962C8B-B14F-4D97-AF65-F5344CB8AC3E}">
        <p14:creationId xmlns:p14="http://schemas.microsoft.com/office/powerpoint/2010/main" val="275158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423286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93924" y="2085096"/>
            <a:ext cx="4280338" cy="1748802"/>
          </a:xfrm>
        </p:spPr>
        <p:txBody>
          <a:bodyPr/>
          <a:lstStyle/>
          <a:p>
            <a:r>
              <a:rPr lang="en-US" sz="2400" b="1" dirty="0">
                <a:solidFill>
                  <a:srgbClr val="00B0F0"/>
                </a:solidFill>
                <a:latin typeface="Montserrat ExtraBold" pitchFamily="2" charset="77"/>
              </a:rPr>
              <a:t>CHANGEMAKER4LIFE</a:t>
            </a:r>
          </a:p>
          <a:p>
            <a:r>
              <a:rPr lang="en-US" sz="2400" b="1" dirty="0">
                <a:solidFill>
                  <a:srgbClr val="00B0F0"/>
                </a:solidFill>
                <a:latin typeface="Montserrat ExtraBold" pitchFamily="2" charset="77"/>
              </a:rPr>
              <a:t>Project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21" y="4315879"/>
            <a:ext cx="1197657" cy="6256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45" y="4289911"/>
            <a:ext cx="1790031" cy="62564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75288" y="376834"/>
            <a:ext cx="1147364" cy="932769"/>
          </a:xfrm>
          <a:prstGeom prst="rect">
            <a:avLst/>
          </a:prstGeom>
        </p:spPr>
      </p:pic>
      <p:pic>
        <p:nvPicPr>
          <p:cNvPr id="10" name="Google Shape;303;p4">
            <a:extLst>
              <a:ext uri="{FF2B5EF4-FFF2-40B4-BE49-F238E27FC236}">
                <a16:creationId xmlns:a16="http://schemas.microsoft.com/office/drawing/2014/main" id="{17A19872-7F9A-DF3F-5AFA-D0E0681671C6}"/>
              </a:ext>
            </a:extLst>
          </p:cNvPr>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4214648" y="-2"/>
            <a:ext cx="4929352" cy="5143502"/>
          </a:xfrm>
          <a:prstGeom prst="rect">
            <a:avLst/>
          </a:prstGeom>
          <a:noFill/>
          <a:ln>
            <a:noFill/>
          </a:ln>
        </p:spPr>
      </p:pic>
    </p:spTree>
    <p:extLst>
      <p:ext uri="{BB962C8B-B14F-4D97-AF65-F5344CB8AC3E}">
        <p14:creationId xmlns:p14="http://schemas.microsoft.com/office/powerpoint/2010/main" val="332432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803" y="731605"/>
            <a:ext cx="2949178" cy="1200150"/>
          </a:xfrm>
        </p:spPr>
        <p:txBody>
          <a:bodyPr anchor="t"/>
          <a:lstStyle/>
          <a:p>
            <a:r>
              <a:rPr lang="en-US" sz="2800" b="1" dirty="0">
                <a:solidFill>
                  <a:srgbClr val="E70100"/>
                </a:solidFill>
                <a:latin typeface="Montserrat ExtraBold" pitchFamily="2" charset="77"/>
              </a:rPr>
              <a:t>Launch</a:t>
            </a:r>
          </a:p>
        </p:txBody>
      </p:sp>
      <p:sp>
        <p:nvSpPr>
          <p:cNvPr id="6" name="Text Placeholder 5"/>
          <p:cNvSpPr>
            <a:spLocks noGrp="1"/>
          </p:cNvSpPr>
          <p:nvPr>
            <p:ph type="body" idx="2"/>
          </p:nvPr>
        </p:nvSpPr>
        <p:spPr>
          <a:xfrm>
            <a:off x="342803" y="1331680"/>
            <a:ext cx="2949178" cy="2858691"/>
          </a:xfrm>
        </p:spPr>
        <p:txBody>
          <a:bodyPr/>
          <a:lstStyle/>
          <a:p>
            <a:pPr marL="0" indent="0">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Bangladesh [slum] is the largest informal settlement in Mombasa, Kenya, and a home to more than 4000 school-going aged young people.</a:t>
            </a:r>
          </a:p>
          <a:p>
            <a:pPr marL="0" indent="0">
              <a:lnSpc>
                <a:spcPct val="100000"/>
              </a:lnSpc>
              <a:spcBef>
                <a:spcPts val="0"/>
              </a:spcBef>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The area has four community schools and one government school.</a:t>
            </a:r>
          </a:p>
          <a:p>
            <a:pPr marL="0" indent="0">
              <a:lnSpc>
                <a:spcPct val="100000"/>
              </a:lnSpc>
              <a:spcBef>
                <a:spcPts val="0"/>
              </a:spcBef>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None of these five schools have a library that can be used by the students.</a:t>
            </a:r>
          </a:p>
          <a:p>
            <a:endParaRPr lang="en-US" sz="1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57454" y="4584031"/>
            <a:ext cx="941914" cy="32921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373" y="10206"/>
            <a:ext cx="5047627" cy="5133294"/>
          </a:xfrm>
          <a:prstGeom prst="rect">
            <a:avLst/>
          </a:prstGeom>
        </p:spPr>
      </p:pic>
      <p:pic>
        <p:nvPicPr>
          <p:cNvPr id="2" name="Picture 1">
            <a:extLst>
              <a:ext uri="{FF2B5EF4-FFF2-40B4-BE49-F238E27FC236}">
                <a16:creationId xmlns:a16="http://schemas.microsoft.com/office/drawing/2014/main" id="{5346787E-1517-8DF8-DE5B-17D6AE594D2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3" name="Picture 2">
            <a:extLst>
              <a:ext uri="{FF2B5EF4-FFF2-40B4-BE49-F238E27FC236}">
                <a16:creationId xmlns:a16="http://schemas.microsoft.com/office/drawing/2014/main" id="{3AA685E5-4C5C-83E7-9FF7-DFDA61F2927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spTree>
    <p:extLst>
      <p:ext uri="{BB962C8B-B14F-4D97-AF65-F5344CB8AC3E}">
        <p14:creationId xmlns:p14="http://schemas.microsoft.com/office/powerpoint/2010/main" val="80571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AF9E9A51-19E3-32C2-BD21-53E9BA5403BA}"/>
              </a:ext>
            </a:extLst>
          </p:cNvPr>
          <p:cNvSpPr txBox="1">
            <a:spLocks/>
          </p:cNvSpPr>
          <p:nvPr/>
        </p:nvSpPr>
        <p:spPr>
          <a:xfrm>
            <a:off x="318664" y="1553204"/>
            <a:ext cx="3489434" cy="28586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marR="0" lvl="0" indent="-171450" algn="l" rtl="0">
              <a:lnSpc>
                <a:spcPct val="90000"/>
              </a:lnSpc>
              <a:spcBef>
                <a:spcPts val="563"/>
              </a:spcBef>
              <a:spcAft>
                <a:spcPts val="0"/>
              </a:spcAft>
              <a:buClr>
                <a:schemeClr val="dk1"/>
              </a:buClr>
              <a:buSzPts val="1707"/>
              <a:buFont typeface="Arial"/>
              <a:buNone/>
              <a:defRPr sz="9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281"/>
              </a:spcBef>
              <a:spcAft>
                <a:spcPts val="0"/>
              </a:spcAft>
              <a:buClr>
                <a:schemeClr val="dk1"/>
              </a:buClr>
              <a:buSzPts val="1493"/>
              <a:buFont typeface="Arial"/>
              <a:buNone/>
              <a:defRPr sz="788"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281"/>
              </a:spcBef>
              <a:spcAft>
                <a:spcPts val="0"/>
              </a:spcAft>
              <a:buClr>
                <a:schemeClr val="dk1"/>
              </a:buClr>
              <a:buSzPts val="1280"/>
              <a:buFont typeface="Arial"/>
              <a:buNone/>
              <a:defRPr sz="675"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9pPr>
          </a:lstStyle>
          <a:p>
            <a:pPr>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1. Inadequate digital skills for our learners                                              </a:t>
            </a:r>
          </a:p>
          <a:p>
            <a:pPr marL="171450" indent="0">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2. Drugs and Substance abuse.</a:t>
            </a:r>
          </a:p>
          <a:p>
            <a:pPr>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3. Poor parental upbringing.</a:t>
            </a:r>
          </a:p>
          <a:p>
            <a:pPr>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4. No safe learning spaces in the community</a:t>
            </a:r>
          </a:p>
          <a:p>
            <a:pPr>
              <a:lnSpc>
                <a:spcPct val="100000"/>
              </a:lnSpc>
              <a:spcBef>
                <a:spcPts val="0"/>
              </a:spcBef>
            </a:pPr>
            <a:r>
              <a:rPr lang="en-US" sz="1400" dirty="0">
                <a:solidFill>
                  <a:schemeClr val="tx1">
                    <a:lumMod val="65000"/>
                    <a:lumOff val="35000"/>
                  </a:schemeClr>
                </a:solidFill>
                <a:latin typeface="Arial" panose="020B0604020202020204" pitchFamily="34" charset="0"/>
                <a:cs typeface="Arial" panose="020B0604020202020204" pitchFamily="34" charset="0"/>
              </a:rPr>
              <a:t>5. The schools do not have culturally responsive books</a:t>
            </a:r>
          </a:p>
          <a:p>
            <a:endParaRPr lang="en-US" sz="1350" dirty="0"/>
          </a:p>
          <a:p>
            <a:endParaRPr lang="en-US" dirty="0"/>
          </a:p>
        </p:txBody>
      </p:sp>
      <p:pic>
        <p:nvPicPr>
          <p:cNvPr id="6" name="Picture 5">
            <a:extLst>
              <a:ext uri="{FF2B5EF4-FFF2-40B4-BE49-F238E27FC236}">
                <a16:creationId xmlns:a16="http://schemas.microsoft.com/office/drawing/2014/main" id="{E69CC19B-C257-E4BA-BD2F-933B265D40D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34431" y="0"/>
            <a:ext cx="4309569" cy="5143500"/>
          </a:xfrm>
          <a:prstGeom prst="rect">
            <a:avLst/>
          </a:prstGeom>
        </p:spPr>
      </p:pic>
      <p:sp>
        <p:nvSpPr>
          <p:cNvPr id="7" name="Title 3">
            <a:extLst>
              <a:ext uri="{FF2B5EF4-FFF2-40B4-BE49-F238E27FC236}">
                <a16:creationId xmlns:a16="http://schemas.microsoft.com/office/drawing/2014/main" id="{5EA6136E-B131-E535-77F3-274A2C9272C2}"/>
              </a:ext>
            </a:extLst>
          </p:cNvPr>
          <p:cNvSpPr txBox="1">
            <a:spLocks/>
          </p:cNvSpPr>
          <p:nvPr/>
        </p:nvSpPr>
        <p:spPr>
          <a:xfrm>
            <a:off x="342803" y="731605"/>
            <a:ext cx="2949178" cy="1200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9pPr>
          </a:lstStyle>
          <a:p>
            <a:r>
              <a:rPr lang="en-US" sz="2800" b="1" dirty="0">
                <a:solidFill>
                  <a:srgbClr val="E70100"/>
                </a:solidFill>
                <a:latin typeface="Montserrat ExtraBold" pitchFamily="2" charset="77"/>
              </a:rPr>
              <a:t>Challenges</a:t>
            </a:r>
          </a:p>
        </p:txBody>
      </p:sp>
      <p:pic>
        <p:nvPicPr>
          <p:cNvPr id="10" name="Picture 9">
            <a:extLst>
              <a:ext uri="{FF2B5EF4-FFF2-40B4-BE49-F238E27FC236}">
                <a16:creationId xmlns:a16="http://schemas.microsoft.com/office/drawing/2014/main" id="{2D7857A0-1006-192E-7437-6B36DB4BB8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11" name="Picture 10">
            <a:extLst>
              <a:ext uri="{FF2B5EF4-FFF2-40B4-BE49-F238E27FC236}">
                <a16:creationId xmlns:a16="http://schemas.microsoft.com/office/drawing/2014/main" id="{1CFDB194-E737-3915-D710-2FE6B050732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spTree>
    <p:extLst>
      <p:ext uri="{BB962C8B-B14F-4D97-AF65-F5344CB8AC3E}">
        <p14:creationId xmlns:p14="http://schemas.microsoft.com/office/powerpoint/2010/main" val="25219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7949F-4724-9370-2673-376C4B5E69A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987916" y="0"/>
            <a:ext cx="5156083" cy="2601609"/>
          </a:xfrm>
          <a:prstGeom prst="rect">
            <a:avLst/>
          </a:prstGeom>
        </p:spPr>
      </p:pic>
      <p:sp>
        <p:nvSpPr>
          <p:cNvPr id="7" name="Text Placeholder 3">
            <a:extLst>
              <a:ext uri="{FF2B5EF4-FFF2-40B4-BE49-F238E27FC236}">
                <a16:creationId xmlns:a16="http://schemas.microsoft.com/office/drawing/2014/main" id="{08C6F8AB-2FF3-C560-E59F-A59FDB8E0221}"/>
              </a:ext>
            </a:extLst>
          </p:cNvPr>
          <p:cNvSpPr txBox="1">
            <a:spLocks/>
          </p:cNvSpPr>
          <p:nvPr/>
        </p:nvSpPr>
        <p:spPr>
          <a:xfrm>
            <a:off x="342156" y="1685762"/>
            <a:ext cx="2949178" cy="2955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marR="0" lvl="0" indent="-171450" algn="l" rtl="0">
              <a:lnSpc>
                <a:spcPct val="90000"/>
              </a:lnSpc>
              <a:spcBef>
                <a:spcPts val="563"/>
              </a:spcBef>
              <a:spcAft>
                <a:spcPts val="0"/>
              </a:spcAft>
              <a:buClr>
                <a:schemeClr val="dk1"/>
              </a:buClr>
              <a:buSzPts val="1707"/>
              <a:buFont typeface="Arial"/>
              <a:buNone/>
              <a:defRPr sz="9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281"/>
              </a:spcBef>
              <a:spcAft>
                <a:spcPts val="0"/>
              </a:spcAft>
              <a:buClr>
                <a:schemeClr val="dk1"/>
              </a:buClr>
              <a:buSzPts val="1493"/>
              <a:buFont typeface="Arial"/>
              <a:buNone/>
              <a:defRPr sz="788"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281"/>
              </a:spcBef>
              <a:spcAft>
                <a:spcPts val="0"/>
              </a:spcAft>
              <a:buClr>
                <a:schemeClr val="dk1"/>
              </a:buClr>
              <a:buSzPts val="1280"/>
              <a:buFont typeface="Arial"/>
              <a:buNone/>
              <a:defRPr sz="675"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281"/>
              </a:spcBef>
              <a:spcAft>
                <a:spcPts val="0"/>
              </a:spcAft>
              <a:buClr>
                <a:schemeClr val="dk1"/>
              </a:buClr>
              <a:buSzPts val="1067"/>
              <a:buFont typeface="Arial"/>
              <a:buNone/>
              <a:defRPr sz="563"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US" sz="1400" dirty="0">
                <a:solidFill>
                  <a:schemeClr val="tx1">
                    <a:lumMod val="65000"/>
                    <a:lumOff val="35000"/>
                  </a:schemeClr>
                </a:solidFill>
                <a:latin typeface="+mn-lt"/>
              </a:rPr>
              <a:t>1, Parent to our youth volunteer (</a:t>
            </a:r>
            <a:r>
              <a:rPr lang="en-US" sz="1400" dirty="0" err="1">
                <a:solidFill>
                  <a:schemeClr val="tx1">
                    <a:lumMod val="65000"/>
                    <a:lumOff val="35000"/>
                  </a:schemeClr>
                </a:solidFill>
                <a:latin typeface="+mn-lt"/>
              </a:rPr>
              <a:t>Mr</a:t>
            </a:r>
            <a:r>
              <a:rPr lang="en-US" sz="1400" dirty="0">
                <a:solidFill>
                  <a:schemeClr val="tx1">
                    <a:lumMod val="65000"/>
                    <a:lumOff val="35000"/>
                  </a:schemeClr>
                </a:solidFill>
                <a:latin typeface="+mn-lt"/>
              </a:rPr>
              <a:t> </a:t>
            </a:r>
            <a:r>
              <a:rPr lang="en-US" sz="1400" dirty="0" err="1">
                <a:solidFill>
                  <a:schemeClr val="tx1">
                    <a:lumMod val="65000"/>
                    <a:lumOff val="35000"/>
                  </a:schemeClr>
                </a:solidFill>
                <a:latin typeface="+mn-lt"/>
              </a:rPr>
              <a:t>Awedhe</a:t>
            </a:r>
            <a:r>
              <a:rPr lang="en-US" sz="1400" dirty="0">
                <a:solidFill>
                  <a:schemeClr val="tx1">
                    <a:lumMod val="65000"/>
                    <a:lumOff val="35000"/>
                  </a:schemeClr>
                </a:solidFill>
                <a:latin typeface="+mn-lt"/>
              </a:rPr>
              <a:t>)                                   </a:t>
            </a:r>
          </a:p>
          <a:p>
            <a:pPr marL="0" indent="0">
              <a:lnSpc>
                <a:spcPct val="100000"/>
              </a:lnSpc>
              <a:spcBef>
                <a:spcPts val="0"/>
              </a:spcBef>
            </a:pPr>
            <a:r>
              <a:rPr lang="en-US" sz="1400" dirty="0">
                <a:solidFill>
                  <a:schemeClr val="tx1">
                    <a:lumMod val="65000"/>
                    <a:lumOff val="35000"/>
                  </a:schemeClr>
                </a:solidFill>
                <a:latin typeface="+mn-lt"/>
              </a:rPr>
              <a:t>2. A youth (10-24) </a:t>
            </a:r>
            <a:r>
              <a:rPr lang="en-US" sz="1400" dirty="0" err="1">
                <a:solidFill>
                  <a:schemeClr val="tx1">
                    <a:lumMod val="65000"/>
                    <a:lumOff val="35000"/>
                  </a:schemeClr>
                </a:solidFill>
                <a:latin typeface="+mn-lt"/>
              </a:rPr>
              <a:t>Fransisca</a:t>
            </a:r>
            <a:r>
              <a:rPr lang="en-US" sz="1400" dirty="0">
                <a:solidFill>
                  <a:schemeClr val="tx1">
                    <a:lumMod val="65000"/>
                    <a:lumOff val="35000"/>
                  </a:schemeClr>
                </a:solidFill>
                <a:latin typeface="+mn-lt"/>
              </a:rPr>
              <a:t>, a resident of Bangladesh Community</a:t>
            </a:r>
          </a:p>
          <a:p>
            <a:pPr marL="0" indent="0">
              <a:lnSpc>
                <a:spcPct val="100000"/>
              </a:lnSpc>
              <a:spcBef>
                <a:spcPts val="0"/>
              </a:spcBef>
            </a:pPr>
            <a:r>
              <a:rPr lang="en-US" sz="1400" dirty="0">
                <a:solidFill>
                  <a:schemeClr val="tx1">
                    <a:lumMod val="65000"/>
                    <a:lumOff val="35000"/>
                  </a:schemeClr>
                </a:solidFill>
                <a:latin typeface="+mn-lt"/>
              </a:rPr>
              <a:t>3. Religious leader, </a:t>
            </a:r>
            <a:r>
              <a:rPr lang="en-US" sz="1400" dirty="0" err="1">
                <a:solidFill>
                  <a:schemeClr val="tx1">
                    <a:lumMod val="65000"/>
                    <a:lumOff val="35000"/>
                  </a:schemeClr>
                </a:solidFill>
                <a:latin typeface="+mn-lt"/>
              </a:rPr>
              <a:t>Pst</a:t>
            </a:r>
            <a:r>
              <a:rPr lang="en-US" sz="1400" dirty="0">
                <a:solidFill>
                  <a:schemeClr val="tx1">
                    <a:lumMod val="65000"/>
                    <a:lumOff val="35000"/>
                  </a:schemeClr>
                </a:solidFill>
                <a:latin typeface="+mn-lt"/>
              </a:rPr>
              <a:t>. Josiah (age 35-44)</a:t>
            </a:r>
          </a:p>
          <a:p>
            <a:pPr marL="0" indent="0">
              <a:lnSpc>
                <a:spcPct val="100000"/>
              </a:lnSpc>
              <a:spcBef>
                <a:spcPts val="0"/>
              </a:spcBef>
            </a:pPr>
            <a:r>
              <a:rPr lang="en-US" sz="1400" dirty="0">
                <a:solidFill>
                  <a:schemeClr val="tx1">
                    <a:lumMod val="65000"/>
                    <a:lumOff val="35000"/>
                  </a:schemeClr>
                </a:solidFill>
                <a:latin typeface="+mn-lt"/>
              </a:rPr>
              <a:t>4. A teacher at Jerusalem primary school Mr. Fredrick (age 35-44)</a:t>
            </a:r>
          </a:p>
          <a:p>
            <a:pPr marL="0" indent="0">
              <a:lnSpc>
                <a:spcPct val="100000"/>
              </a:lnSpc>
              <a:spcBef>
                <a:spcPts val="0"/>
              </a:spcBef>
            </a:pPr>
            <a:r>
              <a:rPr lang="en-US" sz="1400" dirty="0">
                <a:solidFill>
                  <a:schemeClr val="tx1">
                    <a:lumMod val="65000"/>
                    <a:lumOff val="35000"/>
                  </a:schemeClr>
                </a:solidFill>
                <a:latin typeface="+mn-lt"/>
              </a:rPr>
              <a:t>5. A community Organizer – </a:t>
            </a:r>
            <a:r>
              <a:rPr lang="en-US" sz="1400" dirty="0" err="1">
                <a:solidFill>
                  <a:schemeClr val="tx1">
                    <a:lumMod val="65000"/>
                    <a:lumOff val="35000"/>
                  </a:schemeClr>
                </a:solidFill>
                <a:latin typeface="+mn-lt"/>
              </a:rPr>
              <a:t>Wevyn-Isirika</a:t>
            </a:r>
            <a:endParaRPr lang="en-US" sz="1400" dirty="0">
              <a:solidFill>
                <a:schemeClr val="tx1">
                  <a:lumMod val="65000"/>
                  <a:lumOff val="35000"/>
                </a:schemeClr>
              </a:solidFill>
              <a:latin typeface="+mn-lt"/>
            </a:endParaRPr>
          </a:p>
          <a:p>
            <a:endParaRPr lang="en-US" dirty="0"/>
          </a:p>
        </p:txBody>
      </p:sp>
      <p:sp>
        <p:nvSpPr>
          <p:cNvPr id="8" name="Title 3">
            <a:extLst>
              <a:ext uri="{FF2B5EF4-FFF2-40B4-BE49-F238E27FC236}">
                <a16:creationId xmlns:a16="http://schemas.microsoft.com/office/drawing/2014/main" id="{6ED18881-5921-6441-FCE0-8C5B7C144BD3}"/>
              </a:ext>
            </a:extLst>
          </p:cNvPr>
          <p:cNvSpPr txBox="1">
            <a:spLocks/>
          </p:cNvSpPr>
          <p:nvPr/>
        </p:nvSpPr>
        <p:spPr>
          <a:xfrm>
            <a:off x="342156" y="676767"/>
            <a:ext cx="2949178" cy="1200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9pPr>
          </a:lstStyle>
          <a:p>
            <a:r>
              <a:rPr lang="en-US" sz="2800" b="1" dirty="0">
                <a:solidFill>
                  <a:srgbClr val="E70100"/>
                </a:solidFill>
                <a:latin typeface="Montserrat ExtraBold" pitchFamily="2" charset="77"/>
              </a:rPr>
              <a:t>Stakeholders</a:t>
            </a:r>
          </a:p>
          <a:p>
            <a:r>
              <a:rPr lang="en-US" sz="2800" b="1" dirty="0">
                <a:solidFill>
                  <a:srgbClr val="E70100"/>
                </a:solidFill>
                <a:latin typeface="Montserrat ExtraBold" pitchFamily="2" charset="77"/>
              </a:rPr>
              <a:t>Mapped</a:t>
            </a:r>
          </a:p>
        </p:txBody>
      </p:sp>
      <p:pic>
        <p:nvPicPr>
          <p:cNvPr id="11" name="Google Shape;329;p6">
            <a:extLst>
              <a:ext uri="{FF2B5EF4-FFF2-40B4-BE49-F238E27FC236}">
                <a16:creationId xmlns:a16="http://schemas.microsoft.com/office/drawing/2014/main" id="{F001E0E0-3015-CB43-EAF0-1453A23F1DFB}"/>
              </a:ext>
            </a:extLst>
          </p:cNvPr>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3987916" y="2571751"/>
            <a:ext cx="5156083" cy="2571750"/>
          </a:xfrm>
          <a:prstGeom prst="rect">
            <a:avLst/>
          </a:prstGeom>
          <a:noFill/>
          <a:ln>
            <a:noFill/>
          </a:ln>
        </p:spPr>
      </p:pic>
      <p:pic>
        <p:nvPicPr>
          <p:cNvPr id="12" name="Picture 11">
            <a:extLst>
              <a:ext uri="{FF2B5EF4-FFF2-40B4-BE49-F238E27FC236}">
                <a16:creationId xmlns:a16="http://schemas.microsoft.com/office/drawing/2014/main" id="{918786A8-6BF6-A329-1CAB-4998E42559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13" name="Picture 12">
            <a:extLst>
              <a:ext uri="{FF2B5EF4-FFF2-40B4-BE49-F238E27FC236}">
                <a16:creationId xmlns:a16="http://schemas.microsoft.com/office/drawing/2014/main" id="{D9B41CBE-33CE-A66E-EA43-14EB4DFEBA7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spTree>
    <p:extLst>
      <p:ext uri="{BB962C8B-B14F-4D97-AF65-F5344CB8AC3E}">
        <p14:creationId xmlns:p14="http://schemas.microsoft.com/office/powerpoint/2010/main" val="373204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12707" y="0"/>
            <a:ext cx="5131293" cy="5164929"/>
          </a:xfrm>
          <a:prstGeom prst="rect">
            <a:avLst/>
          </a:prstGeom>
        </p:spPr>
      </p:pic>
      <p:sp>
        <p:nvSpPr>
          <p:cNvPr id="6" name="Text Placeholder 5"/>
          <p:cNvSpPr>
            <a:spLocks noGrp="1"/>
          </p:cNvSpPr>
          <p:nvPr>
            <p:ph type="body" idx="2"/>
          </p:nvPr>
        </p:nvSpPr>
        <p:spPr/>
        <p:txBody>
          <a:bodyPr/>
          <a:lstStyle/>
          <a:p>
            <a:pPr marL="0" indent="0">
              <a:lnSpc>
                <a:spcPct val="100000"/>
              </a:lnSpc>
              <a:spcBef>
                <a:spcPts val="0"/>
              </a:spcBef>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sz="1500" dirty="0">
                <a:solidFill>
                  <a:schemeClr val="tx1">
                    <a:lumMod val="65000"/>
                    <a:lumOff val="35000"/>
                  </a:schemeClr>
                </a:solidFill>
                <a:latin typeface="Arial" panose="020B0604020202020204" pitchFamily="34" charset="0"/>
                <a:cs typeface="Arial" panose="020B0604020202020204" pitchFamily="34" charset="0"/>
              </a:rPr>
              <a:t>Teacher Fredrick from Jerusalem school  and others says that the leading cause of the low self esteem in his school is inadequate life skills, conflict resolutions mechanisms between children and parents and lastly lack of community safe space for children to engage in as part of the after school program</a:t>
            </a:r>
          </a:p>
        </p:txBody>
      </p:sp>
      <p:sp>
        <p:nvSpPr>
          <p:cNvPr id="8" name="Title 3">
            <a:extLst>
              <a:ext uri="{FF2B5EF4-FFF2-40B4-BE49-F238E27FC236}">
                <a16:creationId xmlns:a16="http://schemas.microsoft.com/office/drawing/2014/main" id="{EF44E081-831A-C5A1-C987-63CF20C95DA0}"/>
              </a:ext>
            </a:extLst>
          </p:cNvPr>
          <p:cNvSpPr txBox="1">
            <a:spLocks/>
          </p:cNvSpPr>
          <p:nvPr/>
        </p:nvSpPr>
        <p:spPr>
          <a:xfrm>
            <a:off x="629841" y="741757"/>
            <a:ext cx="2949178" cy="1200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695" b="0" i="0" u="none" strike="noStrike" cap="none">
                <a:solidFill>
                  <a:schemeClr val="dk1"/>
                </a:solidFill>
                <a:latin typeface="Calibri"/>
                <a:ea typeface="Calibri"/>
                <a:cs typeface="Calibri"/>
                <a:sym typeface="Calibri"/>
              </a:defRPr>
            </a:lvl9pPr>
          </a:lstStyle>
          <a:p>
            <a:r>
              <a:rPr lang="en-US" sz="2800" b="1" dirty="0">
                <a:solidFill>
                  <a:srgbClr val="E70100"/>
                </a:solidFill>
                <a:latin typeface="Montserrat ExtraBold" pitchFamily="2" charset="77"/>
              </a:rPr>
              <a:t>Explore</a:t>
            </a:r>
          </a:p>
        </p:txBody>
      </p:sp>
      <p:pic>
        <p:nvPicPr>
          <p:cNvPr id="11" name="Picture 10">
            <a:extLst>
              <a:ext uri="{FF2B5EF4-FFF2-40B4-BE49-F238E27FC236}">
                <a16:creationId xmlns:a16="http://schemas.microsoft.com/office/drawing/2014/main" id="{6527FA00-18F5-14E9-F1CE-45F86ACE16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12" name="Picture 11">
            <a:extLst>
              <a:ext uri="{FF2B5EF4-FFF2-40B4-BE49-F238E27FC236}">
                <a16:creationId xmlns:a16="http://schemas.microsoft.com/office/drawing/2014/main" id="{695137E2-B67D-DAFA-DF9A-A1106527E4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spTree>
    <p:extLst>
      <p:ext uri="{BB962C8B-B14F-4D97-AF65-F5344CB8AC3E}">
        <p14:creationId xmlns:p14="http://schemas.microsoft.com/office/powerpoint/2010/main" val="3312459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2BC4AD-E13D-58EA-5A89-DBEFC37C9AD9}"/>
              </a:ext>
            </a:extLst>
          </p:cNvPr>
          <p:cNvSpPr/>
          <p:nvPr/>
        </p:nvSpPr>
        <p:spPr>
          <a:xfrm>
            <a:off x="585627" y="655620"/>
            <a:ext cx="2291137" cy="3832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634273-E19B-2E44-E208-38E64ACE2B00}"/>
              </a:ext>
            </a:extLst>
          </p:cNvPr>
          <p:cNvSpPr/>
          <p:nvPr/>
        </p:nvSpPr>
        <p:spPr>
          <a:xfrm>
            <a:off x="3426431" y="655620"/>
            <a:ext cx="2291137" cy="3832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83BEB34-EECE-53FE-0210-D555B2061E0E}"/>
              </a:ext>
            </a:extLst>
          </p:cNvPr>
          <p:cNvSpPr/>
          <p:nvPr/>
        </p:nvSpPr>
        <p:spPr>
          <a:xfrm>
            <a:off x="6267236" y="655620"/>
            <a:ext cx="2291137" cy="3832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A66612-684B-E41F-E471-49D2D9B0F5B4}"/>
              </a:ext>
            </a:extLst>
          </p:cNvPr>
          <p:cNvSpPr txBox="1"/>
          <p:nvPr/>
        </p:nvSpPr>
        <p:spPr>
          <a:xfrm>
            <a:off x="3529172" y="1518863"/>
            <a:ext cx="2085654" cy="2462213"/>
          </a:xfrm>
          <a:prstGeom prst="rect">
            <a:avLst/>
          </a:prstGeom>
          <a:noFill/>
        </p:spPr>
        <p:txBody>
          <a:bodyPr wrap="square" rtlCol="0">
            <a:spAutoFit/>
          </a:bodyPr>
          <a:lstStyle/>
          <a:p>
            <a:pPr algn="ctr"/>
            <a:r>
              <a:rPr lang="en-GB" sz="1400" dirty="0">
                <a:solidFill>
                  <a:schemeClr val="bg1"/>
                </a:solidFill>
              </a:rPr>
              <a:t>The learners needed a way to sensitized them  on </a:t>
            </a:r>
            <a:r>
              <a:rPr lang="en-GB" dirty="0">
                <a:solidFill>
                  <a:schemeClr val="bg1"/>
                </a:solidFill>
              </a:rPr>
              <a:t>life skill </a:t>
            </a:r>
            <a:r>
              <a:rPr lang="en-GB" sz="1400" dirty="0">
                <a:solidFill>
                  <a:schemeClr val="bg1"/>
                </a:solidFill>
              </a:rPr>
              <a:t> to help them in order for them to make the right decision as they play and learn in the Youths space and hence through the use of art and sports as a way to mobilise them</a:t>
            </a:r>
          </a:p>
          <a:p>
            <a:pPr algn="ctr"/>
            <a:endParaRPr lang="en-GB" dirty="0">
              <a:solidFill>
                <a:schemeClr val="bg1"/>
              </a:solidFill>
            </a:endParaRPr>
          </a:p>
        </p:txBody>
      </p:sp>
      <p:sp>
        <p:nvSpPr>
          <p:cNvPr id="8" name="TextBox 7">
            <a:extLst>
              <a:ext uri="{FF2B5EF4-FFF2-40B4-BE49-F238E27FC236}">
                <a16:creationId xmlns:a16="http://schemas.microsoft.com/office/drawing/2014/main" id="{D9462FF7-3DD7-D58D-66B8-0214117113CB}"/>
              </a:ext>
            </a:extLst>
          </p:cNvPr>
          <p:cNvSpPr txBox="1"/>
          <p:nvPr/>
        </p:nvSpPr>
        <p:spPr>
          <a:xfrm>
            <a:off x="688368" y="1518863"/>
            <a:ext cx="2085654" cy="2893100"/>
          </a:xfrm>
          <a:prstGeom prst="rect">
            <a:avLst/>
          </a:prstGeom>
          <a:noFill/>
        </p:spPr>
        <p:txBody>
          <a:bodyPr wrap="square" rtlCol="0">
            <a:spAutoFit/>
          </a:bodyPr>
          <a:lstStyle/>
          <a:p>
            <a:pPr algn="ctr"/>
            <a:r>
              <a:rPr lang="en-GB" sz="1400" dirty="0">
                <a:solidFill>
                  <a:schemeClr val="bg1"/>
                </a:solidFill>
              </a:rPr>
              <a:t>There are few programs related to life skill  after school. We think this is important because without the right information on this matters </a:t>
            </a:r>
            <a:r>
              <a:rPr lang="en-GB" dirty="0">
                <a:solidFill>
                  <a:schemeClr val="bg1"/>
                </a:solidFill>
              </a:rPr>
              <a:t>it </a:t>
            </a:r>
            <a:r>
              <a:rPr lang="en-GB" sz="1400" dirty="0">
                <a:solidFill>
                  <a:schemeClr val="bg1"/>
                </a:solidFill>
              </a:rPr>
              <a:t>will lead to wrong decision making and also the student  have low self esteem leading to bad learning outcome.</a:t>
            </a:r>
          </a:p>
          <a:p>
            <a:pPr algn="ctr"/>
            <a:endParaRPr lang="en-GB" dirty="0">
              <a:solidFill>
                <a:schemeClr val="bg1"/>
              </a:solidFill>
            </a:endParaRPr>
          </a:p>
        </p:txBody>
      </p:sp>
      <p:sp>
        <p:nvSpPr>
          <p:cNvPr id="9" name="TextBox 8">
            <a:extLst>
              <a:ext uri="{FF2B5EF4-FFF2-40B4-BE49-F238E27FC236}">
                <a16:creationId xmlns:a16="http://schemas.microsoft.com/office/drawing/2014/main" id="{FAADFAA7-C435-DE11-38AA-8AA551814AB7}"/>
              </a:ext>
            </a:extLst>
          </p:cNvPr>
          <p:cNvSpPr txBox="1"/>
          <p:nvPr/>
        </p:nvSpPr>
        <p:spPr>
          <a:xfrm>
            <a:off x="6369977" y="1518863"/>
            <a:ext cx="2085654" cy="2246769"/>
          </a:xfrm>
          <a:prstGeom prst="rect">
            <a:avLst/>
          </a:prstGeom>
          <a:noFill/>
        </p:spPr>
        <p:txBody>
          <a:bodyPr wrap="square" rtlCol="0">
            <a:spAutoFit/>
          </a:bodyPr>
          <a:lstStyle/>
          <a:p>
            <a:pPr algn="ctr"/>
            <a:r>
              <a:rPr lang="en-GB" sz="1400" dirty="0">
                <a:solidFill>
                  <a:schemeClr val="bg1"/>
                </a:solidFill>
              </a:rPr>
              <a:t>Parents are having challenges dealing with the children as after school engagement and hence create a safe learning space to learn and play will create a great space for correction decision</a:t>
            </a:r>
          </a:p>
          <a:p>
            <a:pPr algn="ctr"/>
            <a:endParaRPr lang="en-GB" dirty="0">
              <a:solidFill>
                <a:schemeClr val="bg1"/>
              </a:solidFill>
            </a:endParaRPr>
          </a:p>
        </p:txBody>
      </p:sp>
      <p:sp>
        <p:nvSpPr>
          <p:cNvPr id="10" name="TextBox 9">
            <a:extLst>
              <a:ext uri="{FF2B5EF4-FFF2-40B4-BE49-F238E27FC236}">
                <a16:creationId xmlns:a16="http://schemas.microsoft.com/office/drawing/2014/main" id="{31825CE1-A4AF-A9C4-AE46-BDB938C9926C}"/>
              </a:ext>
            </a:extLst>
          </p:cNvPr>
          <p:cNvSpPr txBox="1"/>
          <p:nvPr/>
        </p:nvSpPr>
        <p:spPr>
          <a:xfrm>
            <a:off x="801384" y="770562"/>
            <a:ext cx="1859623" cy="307777"/>
          </a:xfrm>
          <a:prstGeom prst="rect">
            <a:avLst/>
          </a:prstGeom>
          <a:noFill/>
        </p:spPr>
        <p:txBody>
          <a:bodyPr wrap="square" rtlCol="0">
            <a:spAutoFit/>
          </a:bodyPr>
          <a:lstStyle/>
          <a:p>
            <a:pPr algn="ctr"/>
            <a:r>
              <a:rPr lang="en-GB" b="1" dirty="0">
                <a:latin typeface="Montserrat ExtraBold" pitchFamily="2" charset="77"/>
              </a:rPr>
              <a:t>DEFINE</a:t>
            </a:r>
          </a:p>
        </p:txBody>
      </p:sp>
      <p:sp>
        <p:nvSpPr>
          <p:cNvPr id="11" name="TextBox 10">
            <a:extLst>
              <a:ext uri="{FF2B5EF4-FFF2-40B4-BE49-F238E27FC236}">
                <a16:creationId xmlns:a16="http://schemas.microsoft.com/office/drawing/2014/main" id="{3093ACB1-DEC7-4A23-EC5D-C7C1545EF4D6}"/>
              </a:ext>
            </a:extLst>
          </p:cNvPr>
          <p:cNvSpPr txBox="1"/>
          <p:nvPr/>
        </p:nvSpPr>
        <p:spPr>
          <a:xfrm>
            <a:off x="3642187" y="803143"/>
            <a:ext cx="1859623" cy="307777"/>
          </a:xfrm>
          <a:prstGeom prst="rect">
            <a:avLst/>
          </a:prstGeom>
          <a:noFill/>
        </p:spPr>
        <p:txBody>
          <a:bodyPr wrap="square" rtlCol="0">
            <a:spAutoFit/>
          </a:bodyPr>
          <a:lstStyle/>
          <a:p>
            <a:pPr algn="ctr"/>
            <a:r>
              <a:rPr lang="en-GB" b="1" dirty="0">
                <a:latin typeface="Montserrat ExtraBold" pitchFamily="2" charset="77"/>
              </a:rPr>
              <a:t>INFERRED</a:t>
            </a:r>
          </a:p>
        </p:txBody>
      </p:sp>
      <p:sp>
        <p:nvSpPr>
          <p:cNvPr id="12" name="TextBox 11">
            <a:extLst>
              <a:ext uri="{FF2B5EF4-FFF2-40B4-BE49-F238E27FC236}">
                <a16:creationId xmlns:a16="http://schemas.microsoft.com/office/drawing/2014/main" id="{4DF74C1C-0BC4-2F09-FFA4-0CA0025E7478}"/>
              </a:ext>
            </a:extLst>
          </p:cNvPr>
          <p:cNvSpPr txBox="1"/>
          <p:nvPr/>
        </p:nvSpPr>
        <p:spPr>
          <a:xfrm>
            <a:off x="6482993" y="803143"/>
            <a:ext cx="1859623" cy="307777"/>
          </a:xfrm>
          <a:prstGeom prst="rect">
            <a:avLst/>
          </a:prstGeom>
          <a:noFill/>
        </p:spPr>
        <p:txBody>
          <a:bodyPr wrap="square" rtlCol="0">
            <a:spAutoFit/>
          </a:bodyPr>
          <a:lstStyle/>
          <a:p>
            <a:pPr algn="ctr"/>
            <a:r>
              <a:rPr lang="en-GB" b="1" dirty="0">
                <a:latin typeface="Montserrat ExtraBold" pitchFamily="2" charset="77"/>
              </a:rPr>
              <a:t>POV</a:t>
            </a:r>
          </a:p>
        </p:txBody>
      </p:sp>
      <p:pic>
        <p:nvPicPr>
          <p:cNvPr id="13" name="Picture 12">
            <a:extLst>
              <a:ext uri="{FF2B5EF4-FFF2-40B4-BE49-F238E27FC236}">
                <a16:creationId xmlns:a16="http://schemas.microsoft.com/office/drawing/2014/main" id="{035095A2-66E4-CEF7-F425-C26AD73B71F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14" name="Picture 13">
            <a:extLst>
              <a:ext uri="{FF2B5EF4-FFF2-40B4-BE49-F238E27FC236}">
                <a16:creationId xmlns:a16="http://schemas.microsoft.com/office/drawing/2014/main" id="{02769AD9-FFFE-6243-B016-1DA76C84032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cxnSp>
        <p:nvCxnSpPr>
          <p:cNvPr id="16" name="Straight Arrow Connector 15">
            <a:extLst>
              <a:ext uri="{FF2B5EF4-FFF2-40B4-BE49-F238E27FC236}">
                <a16:creationId xmlns:a16="http://schemas.microsoft.com/office/drawing/2014/main" id="{1547ED2A-4D87-7CEC-08DD-044509F4FFF1}"/>
              </a:ext>
            </a:extLst>
          </p:cNvPr>
          <p:cNvCxnSpPr>
            <a:stCxn id="4" idx="3"/>
            <a:endCxn id="5" idx="1"/>
          </p:cNvCxnSpPr>
          <p:nvPr/>
        </p:nvCxnSpPr>
        <p:spPr>
          <a:xfrm>
            <a:off x="2876764" y="2571750"/>
            <a:ext cx="54966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075D8D-67C5-63D4-4611-D75BF1444142}"/>
              </a:ext>
            </a:extLst>
          </p:cNvPr>
          <p:cNvCxnSpPr/>
          <p:nvPr/>
        </p:nvCxnSpPr>
        <p:spPr>
          <a:xfrm>
            <a:off x="5717568" y="2583522"/>
            <a:ext cx="54966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71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45;p9">
            <a:extLst>
              <a:ext uri="{FF2B5EF4-FFF2-40B4-BE49-F238E27FC236}">
                <a16:creationId xmlns:a16="http://schemas.microsoft.com/office/drawing/2014/main" id="{D03B4E4C-EE05-1C31-24B0-00AE00683094}"/>
              </a:ext>
            </a:extLst>
          </p:cNvPr>
          <p:cNvPicPr preferRelativeResize="0"/>
          <p:nvPr/>
        </p:nvPicPr>
        <p:blipFill rotWithShape="1">
          <a:blip r:embed="rId2" cstate="screen">
            <a:alphaModFix/>
            <a:extLst>
              <a:ext uri="{28A0092B-C50C-407E-A947-70E740481C1C}">
                <a14:useLocalDpi xmlns:a14="http://schemas.microsoft.com/office/drawing/2010/main" val="0"/>
              </a:ext>
            </a:extLst>
          </a:blip>
          <a:srcRect t="11984" b="1693"/>
          <a:stretch/>
        </p:blipFill>
        <p:spPr>
          <a:xfrm>
            <a:off x="2044557" y="0"/>
            <a:ext cx="7099443" cy="5143500"/>
          </a:xfrm>
          <a:prstGeom prst="rect">
            <a:avLst/>
          </a:prstGeom>
          <a:noFill/>
          <a:ln>
            <a:noFill/>
          </a:ln>
        </p:spPr>
      </p:pic>
      <p:sp>
        <p:nvSpPr>
          <p:cNvPr id="5" name="TextBox 4">
            <a:extLst>
              <a:ext uri="{FF2B5EF4-FFF2-40B4-BE49-F238E27FC236}">
                <a16:creationId xmlns:a16="http://schemas.microsoft.com/office/drawing/2014/main" id="{D7E0BD5C-CF77-F7A5-CC05-EFD20DDFA4A8}"/>
              </a:ext>
            </a:extLst>
          </p:cNvPr>
          <p:cNvSpPr txBox="1"/>
          <p:nvPr/>
        </p:nvSpPr>
        <p:spPr>
          <a:xfrm>
            <a:off x="174660" y="1863864"/>
            <a:ext cx="1726058" cy="707886"/>
          </a:xfrm>
          <a:prstGeom prst="rect">
            <a:avLst/>
          </a:prstGeom>
          <a:noFill/>
        </p:spPr>
        <p:txBody>
          <a:bodyPr wrap="square" rtlCol="0">
            <a:spAutoFit/>
          </a:bodyPr>
          <a:lstStyle/>
          <a:p>
            <a:r>
              <a:rPr lang="en-GB" sz="2000" b="1" dirty="0">
                <a:latin typeface="Montserrat ExtraBold" pitchFamily="2" charset="77"/>
              </a:rPr>
              <a:t>Storyboard</a:t>
            </a:r>
          </a:p>
          <a:p>
            <a:r>
              <a:rPr lang="en-GB" sz="2000" b="1" dirty="0">
                <a:latin typeface="Montserrat ExtraBold" pitchFamily="2" charset="77"/>
              </a:rPr>
              <a:t>Our Idea</a:t>
            </a:r>
          </a:p>
        </p:txBody>
      </p:sp>
      <p:pic>
        <p:nvPicPr>
          <p:cNvPr id="6" name="Picture 5">
            <a:extLst>
              <a:ext uri="{FF2B5EF4-FFF2-40B4-BE49-F238E27FC236}">
                <a16:creationId xmlns:a16="http://schemas.microsoft.com/office/drawing/2014/main" id="{29DE03C0-EE88-F34C-1ABB-3435D568FC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775" y="4777482"/>
            <a:ext cx="505454" cy="264043"/>
          </a:xfrm>
          <a:prstGeom prst="rect">
            <a:avLst/>
          </a:prstGeom>
        </p:spPr>
      </p:pic>
      <p:pic>
        <p:nvPicPr>
          <p:cNvPr id="7" name="Picture 6">
            <a:extLst>
              <a:ext uri="{FF2B5EF4-FFF2-40B4-BE49-F238E27FC236}">
                <a16:creationId xmlns:a16="http://schemas.microsoft.com/office/drawing/2014/main" id="{7147832E-D978-4346-AC22-A8D8828043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325" y="4777483"/>
            <a:ext cx="376688" cy="272933"/>
          </a:xfrm>
          <a:prstGeom prst="rect">
            <a:avLst/>
          </a:prstGeom>
        </p:spPr>
      </p:pic>
    </p:spTree>
    <p:extLst>
      <p:ext uri="{BB962C8B-B14F-4D97-AF65-F5344CB8AC3E}">
        <p14:creationId xmlns:p14="http://schemas.microsoft.com/office/powerpoint/2010/main" val="2261915620"/>
      </p:ext>
    </p:extLst>
  </p:cSld>
  <p:clrMapOvr>
    <a:masterClrMapping/>
  </p:clrMapOvr>
</p:sld>
</file>

<file path=ppt/theme/theme1.xml><?xml version="1.0" encoding="utf-8"?>
<a:theme xmlns:a="http://schemas.openxmlformats.org/drawingml/2006/main" name="1_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3695</TotalTime>
  <Words>1085</Words>
  <Application>Microsoft Office PowerPoint</Application>
  <PresentationFormat>Apresentação no Ecrã (16:9)</PresentationFormat>
  <Paragraphs>84</Paragraphs>
  <Slides>22</Slides>
  <Notes>5</Notes>
  <HiddenSlides>0</HiddenSlides>
  <MMClips>0</MMClips>
  <ScaleCrop>false</ScaleCrop>
  <HeadingPairs>
    <vt:vector size="6" baseType="variant">
      <vt:variant>
        <vt:lpstr>Tipos de letra usados</vt:lpstr>
      </vt:variant>
      <vt:variant>
        <vt:i4>6</vt:i4>
      </vt:variant>
      <vt:variant>
        <vt:lpstr>Tema</vt:lpstr>
      </vt:variant>
      <vt:variant>
        <vt:i4>2</vt:i4>
      </vt:variant>
      <vt:variant>
        <vt:lpstr>Títulos dos diapositivos</vt:lpstr>
      </vt:variant>
      <vt:variant>
        <vt:i4>22</vt:i4>
      </vt:variant>
    </vt:vector>
  </HeadingPairs>
  <TitlesOfParts>
    <vt:vector size="30" baseType="lpstr">
      <vt:lpstr>Montserrat ExtraBold</vt:lpstr>
      <vt:lpstr>Montserrat</vt:lpstr>
      <vt:lpstr>Lato Light</vt:lpstr>
      <vt:lpstr>Noto Sans Symbols</vt:lpstr>
      <vt:lpstr>Arial</vt:lpstr>
      <vt:lpstr>Calibri</vt:lpstr>
      <vt:lpstr>1_Office Theme</vt:lpstr>
      <vt:lpstr>2_Office Theme</vt:lpstr>
      <vt:lpstr>Apresentação do PowerPoint</vt:lpstr>
      <vt:lpstr>Apresentação do PowerPoint</vt:lpstr>
      <vt:lpstr>Apresentação do PowerPoint</vt:lpstr>
      <vt:lpstr>Launch</vt:lpstr>
      <vt:lpstr>Apresentação do PowerPoint</vt:lpstr>
      <vt:lpstr>Apresentação do PowerPoint</vt:lpstr>
      <vt:lpstr>Apresentação do PowerPoint</vt:lpstr>
      <vt:lpstr>Apresentação do PowerPoint</vt:lpstr>
      <vt:lpstr>Apresentação do PowerPoint</vt:lpstr>
      <vt:lpstr>How our POV Connects with HMW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After School Program</vt:lpstr>
      <vt:lpstr>Evidence of Impact</vt:lpstr>
      <vt:lpstr>Closing Reflections</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SCHOOLS2030 DESIGN THINKING</dc:title>
  <dc:creator>Microsoft Office User</dc:creator>
  <cp:lastModifiedBy>Marcio Bento</cp:lastModifiedBy>
  <cp:revision>37</cp:revision>
  <dcterms:created xsi:type="dcterms:W3CDTF">2021-10-25T06:38:00Z</dcterms:created>
  <dcterms:modified xsi:type="dcterms:W3CDTF">2023-08-02T15:31:10Z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830F30FB361D4C0F8A3DD785570525A2</vt:lpwstr>
  </property>
  <property fmtid="{D5CDD505-2E9C-101B-9397-08002B2CF9AE}" pid="3" name="KSOProductBuildVer">
    <vt:lpwstr>1033-11.2.0.10463</vt:lpwstr>
  </property>
</Properties>
</file>