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66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24377650" cy="13716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  <p:embeddedFont>
      <p:font typeface="Helvetica Neue Light" panose="020B0604020202020204" charset="0"/>
      <p:regular r:id="rId23"/>
      <p:bold r:id="rId24"/>
      <p:italic r:id="rId25"/>
      <p:boldItalic r:id="rId26"/>
    </p:embeddedFont>
    <p:embeddedFont>
      <p:font typeface="Raleway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1M4fdCAdNTadZr4K8JK6I1dzj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/>
    <p:restoredTop sz="94618"/>
  </p:normalViewPr>
  <p:slideViewPr>
    <p:cSldViewPr snapToGrid="0">
      <p:cViewPr varScale="1">
        <p:scale>
          <a:sx n="52" d="100"/>
          <a:sy n="52" d="100"/>
        </p:scale>
        <p:origin x="7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1" name="Google Shape;2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Calibri"/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f557cda93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24f557cda93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Proposta, vamos juntos? Sejamos chuva para regarmos o jardim do amanhã pelo mundo afora</a:t>
            </a:r>
            <a:endParaRPr/>
          </a:p>
        </p:txBody>
      </p:sp>
      <p:sp>
        <p:nvSpPr>
          <p:cNvPr id="308" name="Google Shape;308;g24f557cda93_0_6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sp>
        <p:nvSpPr>
          <p:cNvPr id="314" name="Google Shape;3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 Light"/>
              <a:buNone/>
            </a:pPr>
            <a:r>
              <a:rPr lang="en-US" sz="1200" b="0" i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Sources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/>
          </a:p>
        </p:txBody>
      </p:sp>
      <p:sp>
        <p:nvSpPr>
          <p:cNvPr id="250" name="Google Shape;25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4f557cda9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4f557cda9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Cieja Campo Limpo: o que é?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4f557cda9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4f557cda9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Desafios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f557cda93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24f557cda93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/>
              <a:t>Questão: como envolver jovens e adultos em um processo de educação significativo e transformador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4f557cda93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094" y="685800"/>
            <a:ext cx="6094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g24f557cda93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Estratégias de envolvimento: acolhimento e coletividade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4f557cda93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24f557cda93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Escolas2030: foco na estratégias e na construção em rede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4f557cda93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094" y="685800"/>
            <a:ext cx="6094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24f557cda93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Resultados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4f557cda93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094" y="685800"/>
            <a:ext cx="6094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24f557cda93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Desejos (internos e externos)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1;p18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Google Shape;12;p1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25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" name="Google Shape;79;p2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25"/>
          <p:cNvGrpSpPr/>
          <p:nvPr/>
        </p:nvGrpSpPr>
        <p:grpSpPr>
          <a:xfrm>
            <a:off x="662940" y="3226027"/>
            <a:ext cx="4666082" cy="4193548"/>
            <a:chOff x="520953" y="4055299"/>
            <a:chExt cx="6993391" cy="6285170"/>
          </a:xfrm>
        </p:grpSpPr>
        <p:sp>
          <p:nvSpPr>
            <p:cNvPr id="81" name="Google Shape;81;p25"/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5"/>
            <p:cNvSpPr/>
            <p:nvPr/>
          </p:nvSpPr>
          <p:spPr>
            <a:xfrm>
              <a:off x="3657955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83;p25"/>
          <p:cNvGrpSpPr/>
          <p:nvPr/>
        </p:nvGrpSpPr>
        <p:grpSpPr>
          <a:xfrm>
            <a:off x="5509147" y="3206709"/>
            <a:ext cx="4666082" cy="4193548"/>
            <a:chOff x="8681553" y="4055299"/>
            <a:chExt cx="6993392" cy="6285170"/>
          </a:xfrm>
        </p:grpSpPr>
        <p:sp>
          <p:nvSpPr>
            <p:cNvPr id="84" name="Google Shape;84;p25"/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5"/>
            <p:cNvSpPr/>
            <p:nvPr/>
          </p:nvSpPr>
          <p:spPr>
            <a:xfrm>
              <a:off x="11888910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" name="Google Shape;86;p25"/>
          <p:cNvGrpSpPr/>
          <p:nvPr/>
        </p:nvGrpSpPr>
        <p:grpSpPr>
          <a:xfrm>
            <a:off x="10368280" y="3230228"/>
            <a:ext cx="4666082" cy="4193548"/>
            <a:chOff x="16064429" y="4046683"/>
            <a:chExt cx="6993391" cy="6285170"/>
          </a:xfrm>
        </p:grpSpPr>
        <p:sp>
          <p:nvSpPr>
            <p:cNvPr id="87" name="Google Shape;87;p25"/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19200934" y="6876547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89;p25"/>
          <p:cNvGrpSpPr/>
          <p:nvPr/>
        </p:nvGrpSpPr>
        <p:grpSpPr>
          <a:xfrm>
            <a:off x="662940" y="7642777"/>
            <a:ext cx="4666082" cy="4193548"/>
            <a:chOff x="520953" y="4055299"/>
            <a:chExt cx="6993391" cy="6285170"/>
          </a:xfrm>
        </p:grpSpPr>
        <p:sp>
          <p:nvSpPr>
            <p:cNvPr id="90" name="Google Shape;90;p25"/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3657955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5"/>
          <p:cNvGrpSpPr/>
          <p:nvPr/>
        </p:nvGrpSpPr>
        <p:grpSpPr>
          <a:xfrm>
            <a:off x="5522043" y="7642778"/>
            <a:ext cx="4666082" cy="4193548"/>
            <a:chOff x="8681553" y="4055299"/>
            <a:chExt cx="6993392" cy="6285170"/>
          </a:xfrm>
        </p:grpSpPr>
        <p:sp>
          <p:nvSpPr>
            <p:cNvPr id="93" name="Google Shape;93;p25"/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11888910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95;p25"/>
          <p:cNvGrpSpPr/>
          <p:nvPr/>
        </p:nvGrpSpPr>
        <p:grpSpPr>
          <a:xfrm>
            <a:off x="10381147" y="7642778"/>
            <a:ext cx="4666082" cy="4193548"/>
            <a:chOff x="16064429" y="4046683"/>
            <a:chExt cx="6993391" cy="6285170"/>
          </a:xfrm>
        </p:grpSpPr>
        <p:sp>
          <p:nvSpPr>
            <p:cNvPr id="96" name="Google Shape;96;p25"/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19200934" y="6876547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25"/>
          <p:cNvSpPr>
            <a:spLocks noGrp="1"/>
          </p:cNvSpPr>
          <p:nvPr>
            <p:ph type="pic" idx="2"/>
          </p:nvPr>
        </p:nvSpPr>
        <p:spPr>
          <a:xfrm>
            <a:off x="663575" y="3225800"/>
            <a:ext cx="4665663" cy="4175125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25"/>
          <p:cNvSpPr>
            <a:spLocks noGrp="1"/>
          </p:cNvSpPr>
          <p:nvPr>
            <p:ph type="pic" idx="3"/>
          </p:nvPr>
        </p:nvSpPr>
        <p:spPr>
          <a:xfrm>
            <a:off x="5522462" y="3229569"/>
            <a:ext cx="4665663" cy="4175125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5"/>
          <p:cNvSpPr>
            <a:spLocks noGrp="1"/>
          </p:cNvSpPr>
          <p:nvPr>
            <p:ph type="pic" idx="4"/>
          </p:nvPr>
        </p:nvSpPr>
        <p:spPr>
          <a:xfrm>
            <a:off x="10377998" y="3244450"/>
            <a:ext cx="4665663" cy="4175125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25"/>
          <p:cNvSpPr>
            <a:spLocks noGrp="1"/>
          </p:cNvSpPr>
          <p:nvPr>
            <p:ph type="pic" idx="5"/>
          </p:nvPr>
        </p:nvSpPr>
        <p:spPr>
          <a:xfrm>
            <a:off x="663358" y="7651987"/>
            <a:ext cx="4665663" cy="4175125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25"/>
          <p:cNvSpPr>
            <a:spLocks noGrp="1"/>
          </p:cNvSpPr>
          <p:nvPr>
            <p:ph type="pic" idx="6"/>
          </p:nvPr>
        </p:nvSpPr>
        <p:spPr>
          <a:xfrm>
            <a:off x="5522462" y="7661200"/>
            <a:ext cx="4665663" cy="4175125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25"/>
          <p:cNvSpPr>
            <a:spLocks noGrp="1"/>
          </p:cNvSpPr>
          <p:nvPr>
            <p:ph type="pic" idx="7"/>
          </p:nvPr>
        </p:nvSpPr>
        <p:spPr>
          <a:xfrm>
            <a:off x="10380067" y="7661437"/>
            <a:ext cx="4665663" cy="41751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6"/>
          <p:cNvGrpSpPr/>
          <p:nvPr/>
        </p:nvGrpSpPr>
        <p:grpSpPr>
          <a:xfrm>
            <a:off x="2364372" y="2780374"/>
            <a:ext cx="4666082" cy="4193548"/>
            <a:chOff x="520953" y="4055299"/>
            <a:chExt cx="6993391" cy="6285170"/>
          </a:xfrm>
        </p:grpSpPr>
        <p:sp>
          <p:nvSpPr>
            <p:cNvPr id="107" name="Google Shape;107;p26"/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6"/>
            <p:cNvSpPr/>
            <p:nvPr/>
          </p:nvSpPr>
          <p:spPr>
            <a:xfrm>
              <a:off x="3657955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26"/>
          <p:cNvGrpSpPr/>
          <p:nvPr/>
        </p:nvGrpSpPr>
        <p:grpSpPr>
          <a:xfrm>
            <a:off x="7210579" y="2761056"/>
            <a:ext cx="4666082" cy="4193548"/>
            <a:chOff x="8681553" y="4055299"/>
            <a:chExt cx="6993392" cy="6285170"/>
          </a:xfrm>
        </p:grpSpPr>
        <p:sp>
          <p:nvSpPr>
            <p:cNvPr id="110" name="Google Shape;110;p26"/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11888910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26"/>
          <p:cNvGrpSpPr/>
          <p:nvPr/>
        </p:nvGrpSpPr>
        <p:grpSpPr>
          <a:xfrm>
            <a:off x="12069712" y="2760512"/>
            <a:ext cx="4666082" cy="4193548"/>
            <a:chOff x="16064429" y="4046683"/>
            <a:chExt cx="6993391" cy="6285170"/>
          </a:xfrm>
        </p:grpSpPr>
        <p:sp>
          <p:nvSpPr>
            <p:cNvPr id="113" name="Google Shape;113;p26"/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6"/>
            <p:cNvSpPr/>
            <p:nvPr/>
          </p:nvSpPr>
          <p:spPr>
            <a:xfrm>
              <a:off x="19200934" y="6876547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2364372" y="7197124"/>
            <a:ext cx="4666082" cy="4193548"/>
            <a:chOff x="520953" y="4055299"/>
            <a:chExt cx="6993391" cy="6285170"/>
          </a:xfrm>
        </p:grpSpPr>
        <p:sp>
          <p:nvSpPr>
            <p:cNvPr id="116" name="Google Shape;116;p26"/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3657955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6"/>
          <p:cNvGrpSpPr/>
          <p:nvPr/>
        </p:nvGrpSpPr>
        <p:grpSpPr>
          <a:xfrm>
            <a:off x="7223475" y="7197125"/>
            <a:ext cx="4666082" cy="4193548"/>
            <a:chOff x="8681553" y="4055299"/>
            <a:chExt cx="6993392" cy="6285170"/>
          </a:xfrm>
        </p:grpSpPr>
        <p:sp>
          <p:nvSpPr>
            <p:cNvPr id="119" name="Google Shape;119;p26"/>
            <p:cNvSpPr/>
            <p:nvPr/>
          </p:nvSpPr>
          <p:spPr>
            <a:xfrm>
              <a:off x="8681553" y="4055299"/>
              <a:ext cx="6993392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11888910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26"/>
          <p:cNvGrpSpPr/>
          <p:nvPr/>
        </p:nvGrpSpPr>
        <p:grpSpPr>
          <a:xfrm>
            <a:off x="12082579" y="7197125"/>
            <a:ext cx="4666082" cy="4193548"/>
            <a:chOff x="16064429" y="4046683"/>
            <a:chExt cx="6993391" cy="6285170"/>
          </a:xfrm>
        </p:grpSpPr>
        <p:sp>
          <p:nvSpPr>
            <p:cNvPr id="122" name="Google Shape;122;p26"/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19200934" y="6876547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6"/>
          <p:cNvGrpSpPr/>
          <p:nvPr/>
        </p:nvGrpSpPr>
        <p:grpSpPr>
          <a:xfrm>
            <a:off x="16941683" y="2748999"/>
            <a:ext cx="4666082" cy="4193548"/>
            <a:chOff x="16064429" y="4046683"/>
            <a:chExt cx="6993391" cy="6285170"/>
          </a:xfrm>
        </p:grpSpPr>
        <p:sp>
          <p:nvSpPr>
            <p:cNvPr id="125" name="Google Shape;125;p26"/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19200934" y="6876547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p26"/>
          <p:cNvGrpSpPr/>
          <p:nvPr/>
        </p:nvGrpSpPr>
        <p:grpSpPr>
          <a:xfrm>
            <a:off x="16954550" y="7209945"/>
            <a:ext cx="4666082" cy="4193548"/>
            <a:chOff x="16064429" y="4046683"/>
            <a:chExt cx="6993391" cy="6285170"/>
          </a:xfrm>
        </p:grpSpPr>
        <p:sp>
          <p:nvSpPr>
            <p:cNvPr id="128" name="Google Shape;128;p26"/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19200934" y="6876547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0" name="Google Shape;130;p26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131;p26"/>
          <p:cNvSpPr>
            <a:spLocks noGrp="1"/>
          </p:cNvSpPr>
          <p:nvPr>
            <p:ph type="pic" idx="2"/>
          </p:nvPr>
        </p:nvSpPr>
        <p:spPr>
          <a:xfrm>
            <a:off x="2363788" y="2760512"/>
            <a:ext cx="4667250" cy="4213376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6"/>
          <p:cNvSpPr>
            <a:spLocks noGrp="1"/>
          </p:cNvSpPr>
          <p:nvPr>
            <p:ph type="pic" idx="3"/>
          </p:nvPr>
        </p:nvSpPr>
        <p:spPr>
          <a:xfrm>
            <a:off x="7209411" y="2746104"/>
            <a:ext cx="4667250" cy="4213376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6"/>
          <p:cNvSpPr>
            <a:spLocks noGrp="1"/>
          </p:cNvSpPr>
          <p:nvPr>
            <p:ph type="pic" idx="4"/>
          </p:nvPr>
        </p:nvSpPr>
        <p:spPr>
          <a:xfrm>
            <a:off x="12068544" y="2746104"/>
            <a:ext cx="4667250" cy="4213376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6"/>
          <p:cNvSpPr>
            <a:spLocks noGrp="1"/>
          </p:cNvSpPr>
          <p:nvPr>
            <p:ph type="pic" idx="5"/>
          </p:nvPr>
        </p:nvSpPr>
        <p:spPr>
          <a:xfrm>
            <a:off x="16954550" y="2729171"/>
            <a:ext cx="4667250" cy="4213376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6"/>
          <p:cNvSpPr>
            <a:spLocks noGrp="1"/>
          </p:cNvSpPr>
          <p:nvPr>
            <p:ph type="pic" idx="6"/>
          </p:nvPr>
        </p:nvSpPr>
        <p:spPr>
          <a:xfrm>
            <a:off x="2350336" y="7177296"/>
            <a:ext cx="4667250" cy="4213376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6"/>
          <p:cNvSpPr>
            <a:spLocks noGrp="1"/>
          </p:cNvSpPr>
          <p:nvPr>
            <p:ph type="pic" idx="7"/>
          </p:nvPr>
        </p:nvSpPr>
        <p:spPr>
          <a:xfrm>
            <a:off x="7222891" y="7177296"/>
            <a:ext cx="4667250" cy="4213376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6"/>
          <p:cNvSpPr>
            <a:spLocks noGrp="1"/>
          </p:cNvSpPr>
          <p:nvPr>
            <p:ph type="pic" idx="8"/>
          </p:nvPr>
        </p:nvSpPr>
        <p:spPr>
          <a:xfrm>
            <a:off x="12084114" y="7166164"/>
            <a:ext cx="4667250" cy="4213376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26"/>
          <p:cNvSpPr>
            <a:spLocks noGrp="1"/>
          </p:cNvSpPr>
          <p:nvPr>
            <p:ph type="pic" idx="9"/>
          </p:nvPr>
        </p:nvSpPr>
        <p:spPr>
          <a:xfrm>
            <a:off x="16954550" y="7176079"/>
            <a:ext cx="4667250" cy="421337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28"/>
          <p:cNvCxnSpPr/>
          <p:nvPr/>
        </p:nvCxnSpPr>
        <p:spPr>
          <a:xfrm rot="10800000" flipH="1">
            <a:off x="662940" y="12585827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1" name="Google Shape;141;p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8"/>
          <p:cNvGrpSpPr/>
          <p:nvPr/>
        </p:nvGrpSpPr>
        <p:grpSpPr>
          <a:xfrm>
            <a:off x="648970" y="387168"/>
            <a:ext cx="7147493" cy="12222992"/>
            <a:chOff x="237649" y="0"/>
            <a:chExt cx="7147493" cy="12610160"/>
          </a:xfrm>
        </p:grpSpPr>
        <p:sp>
          <p:nvSpPr>
            <p:cNvPr id="143" name="Google Shape;143;p28"/>
            <p:cNvSpPr/>
            <p:nvPr/>
          </p:nvSpPr>
          <p:spPr>
            <a:xfrm>
              <a:off x="237649" y="0"/>
              <a:ext cx="7147493" cy="1261016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3303543" y="5666350"/>
              <a:ext cx="1320503" cy="11480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28"/>
          <p:cNvGrpSpPr/>
          <p:nvPr/>
        </p:nvGrpSpPr>
        <p:grpSpPr>
          <a:xfrm>
            <a:off x="8073971" y="362970"/>
            <a:ext cx="7147493" cy="12247055"/>
            <a:chOff x="237649" y="0"/>
            <a:chExt cx="7147493" cy="12610160"/>
          </a:xfrm>
        </p:grpSpPr>
        <p:sp>
          <p:nvSpPr>
            <p:cNvPr id="146" name="Google Shape;146;p28"/>
            <p:cNvSpPr/>
            <p:nvPr/>
          </p:nvSpPr>
          <p:spPr>
            <a:xfrm>
              <a:off x="237649" y="0"/>
              <a:ext cx="7147493" cy="1261016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3303543" y="5666350"/>
              <a:ext cx="1320503" cy="11480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28"/>
          <p:cNvSpPr>
            <a:spLocks noGrp="1"/>
          </p:cNvSpPr>
          <p:nvPr>
            <p:ph type="pic" idx="2"/>
          </p:nvPr>
        </p:nvSpPr>
        <p:spPr>
          <a:xfrm>
            <a:off x="649288" y="363538"/>
            <a:ext cx="7146925" cy="12245975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28"/>
          <p:cNvSpPr>
            <a:spLocks noGrp="1"/>
          </p:cNvSpPr>
          <p:nvPr>
            <p:ph type="pic" idx="3"/>
          </p:nvPr>
        </p:nvSpPr>
        <p:spPr>
          <a:xfrm>
            <a:off x="8073721" y="375676"/>
            <a:ext cx="7146925" cy="122459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1" name="Google Shape;151;p29"/>
          <p:cNvCxnSpPr/>
          <p:nvPr/>
        </p:nvCxnSpPr>
        <p:spPr>
          <a:xfrm rot="10800000" flipH="1">
            <a:off x="662940" y="12585827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2" name="Google Shape;152;p2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29"/>
          <p:cNvGrpSpPr/>
          <p:nvPr/>
        </p:nvGrpSpPr>
        <p:grpSpPr>
          <a:xfrm>
            <a:off x="784632" y="511843"/>
            <a:ext cx="5753248" cy="11651998"/>
            <a:chOff x="662941" y="771526"/>
            <a:chExt cx="5753248" cy="11608244"/>
          </a:xfrm>
        </p:grpSpPr>
        <p:sp>
          <p:nvSpPr>
            <p:cNvPr id="154" name="Google Shape;154;p29"/>
            <p:cNvSpPr/>
            <p:nvPr/>
          </p:nvSpPr>
          <p:spPr>
            <a:xfrm>
              <a:off x="662941" y="771526"/>
              <a:ext cx="5753248" cy="11608244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3002792" y="6352858"/>
              <a:ext cx="1073546" cy="93335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29"/>
          <p:cNvSpPr>
            <a:spLocks noGrp="1"/>
          </p:cNvSpPr>
          <p:nvPr>
            <p:ph type="pic" idx="2"/>
          </p:nvPr>
        </p:nvSpPr>
        <p:spPr>
          <a:xfrm>
            <a:off x="784225" y="511175"/>
            <a:ext cx="5753100" cy="11609388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7" name="Google Shape;157;p29"/>
          <p:cNvGrpSpPr/>
          <p:nvPr/>
        </p:nvGrpSpPr>
        <p:grpSpPr>
          <a:xfrm>
            <a:off x="7150751" y="8542692"/>
            <a:ext cx="7404743" cy="3621150"/>
            <a:chOff x="7150751" y="8542692"/>
            <a:chExt cx="7404743" cy="3621150"/>
          </a:xfrm>
        </p:grpSpPr>
        <p:sp>
          <p:nvSpPr>
            <p:cNvPr id="158" name="Google Shape;158;p29"/>
            <p:cNvSpPr/>
            <p:nvPr/>
          </p:nvSpPr>
          <p:spPr>
            <a:xfrm rot="5400000">
              <a:off x="9042547" y="6650895"/>
              <a:ext cx="3621150" cy="740474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10622597" y="10157965"/>
              <a:ext cx="456771" cy="39712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29"/>
          <p:cNvGrpSpPr/>
          <p:nvPr/>
        </p:nvGrpSpPr>
        <p:grpSpPr>
          <a:xfrm>
            <a:off x="7150783" y="4536786"/>
            <a:ext cx="7404743" cy="3621150"/>
            <a:chOff x="7150783" y="4536786"/>
            <a:chExt cx="7404743" cy="3621150"/>
          </a:xfrm>
        </p:grpSpPr>
        <p:sp>
          <p:nvSpPr>
            <p:cNvPr id="161" name="Google Shape;161;p29"/>
            <p:cNvSpPr/>
            <p:nvPr/>
          </p:nvSpPr>
          <p:spPr>
            <a:xfrm rot="5400000">
              <a:off x="9042579" y="2644989"/>
              <a:ext cx="3621150" cy="740474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10658814" y="6197195"/>
              <a:ext cx="456771" cy="39712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" name="Google Shape;163;p29"/>
          <p:cNvGrpSpPr/>
          <p:nvPr/>
        </p:nvGrpSpPr>
        <p:grpSpPr>
          <a:xfrm>
            <a:off x="7148611" y="511843"/>
            <a:ext cx="7404743" cy="3621150"/>
            <a:chOff x="7148611" y="511843"/>
            <a:chExt cx="7404743" cy="3621150"/>
          </a:xfrm>
        </p:grpSpPr>
        <p:sp>
          <p:nvSpPr>
            <p:cNvPr id="164" name="Google Shape;164;p29"/>
            <p:cNvSpPr/>
            <p:nvPr/>
          </p:nvSpPr>
          <p:spPr>
            <a:xfrm rot="5400000">
              <a:off x="9040408" y="-1379953"/>
              <a:ext cx="3621150" cy="7404743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10658814" y="2151159"/>
              <a:ext cx="456771" cy="39712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29"/>
          <p:cNvSpPr>
            <a:spLocks noGrp="1"/>
          </p:cNvSpPr>
          <p:nvPr>
            <p:ph type="pic" idx="3"/>
          </p:nvPr>
        </p:nvSpPr>
        <p:spPr>
          <a:xfrm>
            <a:off x="7148513" y="511175"/>
            <a:ext cx="7404100" cy="3621088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29"/>
          <p:cNvSpPr>
            <a:spLocks noGrp="1"/>
          </p:cNvSpPr>
          <p:nvPr>
            <p:ph type="pic" idx="4"/>
          </p:nvPr>
        </p:nvSpPr>
        <p:spPr>
          <a:xfrm>
            <a:off x="7148513" y="4512785"/>
            <a:ext cx="7404100" cy="3621088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9"/>
          <p:cNvSpPr>
            <a:spLocks noGrp="1"/>
          </p:cNvSpPr>
          <p:nvPr>
            <p:ph type="pic" idx="5"/>
          </p:nvPr>
        </p:nvSpPr>
        <p:spPr>
          <a:xfrm>
            <a:off x="7137023" y="8518628"/>
            <a:ext cx="7404100" cy="362108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>
            <a:off x="1546225" y="3408363"/>
            <a:ext cx="9499600" cy="853598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0"/>
          <p:cNvSpPr/>
          <p:nvPr/>
        </p:nvSpPr>
        <p:spPr>
          <a:xfrm>
            <a:off x="5852477" y="7237413"/>
            <a:ext cx="887413" cy="771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" name="Google Shape;172;p30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" name="Google Shape;173;p3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>
            <a:spLocks noGrp="1"/>
          </p:cNvSpPr>
          <p:nvPr>
            <p:ph type="pic" idx="2"/>
          </p:nvPr>
        </p:nvSpPr>
        <p:spPr>
          <a:xfrm>
            <a:off x="1546225" y="3408363"/>
            <a:ext cx="9499600" cy="853598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2263" y="0"/>
            <a:ext cx="24765001" cy="146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1"/>
          <p:cNvSpPr>
            <a:spLocks noGrp="1"/>
          </p:cNvSpPr>
          <p:nvPr>
            <p:ph type="pic" idx="2"/>
          </p:nvPr>
        </p:nvSpPr>
        <p:spPr>
          <a:xfrm>
            <a:off x="-313323" y="0"/>
            <a:ext cx="24787225" cy="1463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32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0" name="Google Shape;180;p3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32"/>
          <p:cNvGrpSpPr/>
          <p:nvPr/>
        </p:nvGrpSpPr>
        <p:grpSpPr>
          <a:xfrm>
            <a:off x="10840676" y="-11866059"/>
            <a:ext cx="13438071" cy="11538866"/>
            <a:chOff x="662940" y="472434"/>
            <a:chExt cx="13438071" cy="11538866"/>
          </a:xfrm>
        </p:grpSpPr>
        <p:sp>
          <p:nvSpPr>
            <p:cNvPr id="182" name="Google Shape;182;p32"/>
            <p:cNvSpPr/>
            <p:nvPr/>
          </p:nvSpPr>
          <p:spPr>
            <a:xfrm>
              <a:off x="662940" y="472434"/>
              <a:ext cx="13438071" cy="11538866"/>
            </a:xfrm>
            <a:prstGeom prst="rect">
              <a:avLst/>
            </a:prstGeom>
            <a:solidFill>
              <a:srgbClr val="25282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6721723" y="5821727"/>
              <a:ext cx="1320503" cy="11480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32"/>
          <p:cNvSpPr>
            <a:spLocks noGrp="1"/>
          </p:cNvSpPr>
          <p:nvPr>
            <p:ph type="pic" idx="2"/>
          </p:nvPr>
        </p:nvSpPr>
        <p:spPr>
          <a:xfrm>
            <a:off x="-12161914" y="-12052512"/>
            <a:ext cx="13438188" cy="11539538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2"/>
          <p:cNvSpPr>
            <a:spLocks noGrp="1"/>
          </p:cNvSpPr>
          <p:nvPr>
            <p:ph type="pic" idx="3"/>
          </p:nvPr>
        </p:nvSpPr>
        <p:spPr>
          <a:xfrm>
            <a:off x="1916112" y="-12286535"/>
            <a:ext cx="13438188" cy="11539538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32"/>
          <p:cNvSpPr>
            <a:spLocks noGrp="1"/>
          </p:cNvSpPr>
          <p:nvPr>
            <p:ph type="pic" idx="4"/>
          </p:nvPr>
        </p:nvSpPr>
        <p:spPr>
          <a:xfrm>
            <a:off x="9023350" y="-12780430"/>
            <a:ext cx="13438188" cy="11539538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2"/>
          <p:cNvSpPr>
            <a:spLocks noGrp="1"/>
          </p:cNvSpPr>
          <p:nvPr>
            <p:ph type="pic" idx="5"/>
          </p:nvPr>
        </p:nvSpPr>
        <p:spPr>
          <a:xfrm>
            <a:off x="11953875" y="-12170900"/>
            <a:ext cx="13438188" cy="11539538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/>
          <p:nvPr/>
        </p:nvSpPr>
        <p:spPr>
          <a:xfrm>
            <a:off x="13185775" y="3271838"/>
            <a:ext cx="9499600" cy="8537575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3"/>
          <p:cNvSpPr/>
          <p:nvPr/>
        </p:nvSpPr>
        <p:spPr>
          <a:xfrm>
            <a:off x="17700625" y="7027863"/>
            <a:ext cx="887413" cy="771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33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2" name="Google Shape;192;p3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>
            <a:spLocks noGrp="1"/>
          </p:cNvSpPr>
          <p:nvPr>
            <p:ph type="pic" idx="2"/>
          </p:nvPr>
        </p:nvSpPr>
        <p:spPr>
          <a:xfrm>
            <a:off x="13185775" y="3271838"/>
            <a:ext cx="9499600" cy="85375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4f557cda93_0_575"/>
          <p:cNvSpPr txBox="1">
            <a:spLocks noGrp="1"/>
          </p:cNvSpPr>
          <p:nvPr>
            <p:ph type="ctrTitle"/>
          </p:nvPr>
        </p:nvSpPr>
        <p:spPr>
          <a:xfrm>
            <a:off x="831006" y="1985533"/>
            <a:ext cx="22715700" cy="54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200" name="Google Shape;200;g24f557cda93_0_575"/>
          <p:cNvSpPr txBox="1">
            <a:spLocks noGrp="1"/>
          </p:cNvSpPr>
          <p:nvPr>
            <p:ph type="subTitle" idx="1"/>
          </p:nvPr>
        </p:nvSpPr>
        <p:spPr>
          <a:xfrm>
            <a:off x="830984" y="7557667"/>
            <a:ext cx="227157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201" name="Google Shape;201;g24f557cda93_0_575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f557cda93_0_579"/>
          <p:cNvSpPr txBox="1">
            <a:spLocks noGrp="1"/>
          </p:cNvSpPr>
          <p:nvPr>
            <p:ph type="title"/>
          </p:nvPr>
        </p:nvSpPr>
        <p:spPr>
          <a:xfrm>
            <a:off x="830984" y="5735600"/>
            <a:ext cx="22715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204" name="Google Shape;204;g24f557cda93_0_579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">
  <p:cSld name="Text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4f557cda93_0_582"/>
          <p:cNvSpPr txBox="1">
            <a:spLocks noGrp="1"/>
          </p:cNvSpPr>
          <p:nvPr>
            <p:ph type="title"/>
          </p:nvPr>
        </p:nvSpPr>
        <p:spPr>
          <a:xfrm>
            <a:off x="830984" y="1186733"/>
            <a:ext cx="22715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24f557cda93_0_582"/>
          <p:cNvSpPr txBox="1">
            <a:spLocks noGrp="1"/>
          </p:cNvSpPr>
          <p:nvPr>
            <p:ph type="body" idx="1"/>
          </p:nvPr>
        </p:nvSpPr>
        <p:spPr>
          <a:xfrm>
            <a:off x="830984" y="3073267"/>
            <a:ext cx="22715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marL="457200" lvl="0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208" name="Google Shape;208;g24f557cda93_0_582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4f557cda93_0_586"/>
          <p:cNvSpPr txBox="1">
            <a:spLocks noGrp="1"/>
          </p:cNvSpPr>
          <p:nvPr>
            <p:ph type="title"/>
          </p:nvPr>
        </p:nvSpPr>
        <p:spPr>
          <a:xfrm>
            <a:off x="830984" y="1186733"/>
            <a:ext cx="22715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24f557cda93_0_586"/>
          <p:cNvSpPr txBox="1">
            <a:spLocks noGrp="1"/>
          </p:cNvSpPr>
          <p:nvPr>
            <p:ph type="body" idx="1"/>
          </p:nvPr>
        </p:nvSpPr>
        <p:spPr>
          <a:xfrm>
            <a:off x="830984" y="3073267"/>
            <a:ext cx="106635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marL="457200" lvl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12" name="Google Shape;212;g24f557cda93_0_586"/>
          <p:cNvSpPr txBox="1">
            <a:spLocks noGrp="1"/>
          </p:cNvSpPr>
          <p:nvPr>
            <p:ph type="body" idx="2"/>
          </p:nvPr>
        </p:nvSpPr>
        <p:spPr>
          <a:xfrm>
            <a:off x="12883044" y="3073267"/>
            <a:ext cx="106635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marL="457200" lvl="0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13" name="Google Shape;213;g24f557cda93_0_586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f557cda93_0_591"/>
          <p:cNvSpPr txBox="1">
            <a:spLocks noGrp="1"/>
          </p:cNvSpPr>
          <p:nvPr>
            <p:ph type="title"/>
          </p:nvPr>
        </p:nvSpPr>
        <p:spPr>
          <a:xfrm>
            <a:off x="830984" y="1186733"/>
            <a:ext cx="22715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24f557cda93_0_591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4f557cda93_0_594"/>
          <p:cNvSpPr txBox="1">
            <a:spLocks noGrp="1"/>
          </p:cNvSpPr>
          <p:nvPr>
            <p:ph type="title"/>
          </p:nvPr>
        </p:nvSpPr>
        <p:spPr>
          <a:xfrm>
            <a:off x="830984" y="1481600"/>
            <a:ext cx="7486200" cy="20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19" name="Google Shape;219;g24f557cda93_0_594"/>
          <p:cNvSpPr txBox="1">
            <a:spLocks noGrp="1"/>
          </p:cNvSpPr>
          <p:nvPr>
            <p:ph type="body" idx="1"/>
          </p:nvPr>
        </p:nvSpPr>
        <p:spPr>
          <a:xfrm>
            <a:off x="830984" y="3705600"/>
            <a:ext cx="7486200" cy="84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marL="457200" lvl="0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220" name="Google Shape;220;g24f557cda93_0_594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f557cda93_0_598"/>
          <p:cNvSpPr txBox="1">
            <a:spLocks noGrp="1"/>
          </p:cNvSpPr>
          <p:nvPr>
            <p:ph type="title"/>
          </p:nvPr>
        </p:nvSpPr>
        <p:spPr>
          <a:xfrm>
            <a:off x="1306993" y="1200400"/>
            <a:ext cx="16976400" cy="109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223" name="Google Shape;223;g24f557cda93_0_598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f557cda93_0_601"/>
          <p:cNvSpPr/>
          <p:nvPr/>
        </p:nvSpPr>
        <p:spPr>
          <a:xfrm>
            <a:off x="12188825" y="-333"/>
            <a:ext cx="121887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750" tIns="243750" rIns="243750" bIns="243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4f557cda93_0_601"/>
          <p:cNvSpPr txBox="1">
            <a:spLocks noGrp="1"/>
          </p:cNvSpPr>
          <p:nvPr>
            <p:ph type="title"/>
          </p:nvPr>
        </p:nvSpPr>
        <p:spPr>
          <a:xfrm>
            <a:off x="707816" y="3288467"/>
            <a:ext cx="10784400" cy="3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227" name="Google Shape;227;g24f557cda93_0_601"/>
          <p:cNvSpPr txBox="1">
            <a:spLocks noGrp="1"/>
          </p:cNvSpPr>
          <p:nvPr>
            <p:ph type="subTitle" idx="1"/>
          </p:nvPr>
        </p:nvSpPr>
        <p:spPr>
          <a:xfrm>
            <a:off x="707816" y="7474867"/>
            <a:ext cx="10784400" cy="3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28" name="Google Shape;228;g24f557cda93_0_601"/>
          <p:cNvSpPr txBox="1">
            <a:spLocks noGrp="1"/>
          </p:cNvSpPr>
          <p:nvPr>
            <p:ph type="body" idx="2"/>
          </p:nvPr>
        </p:nvSpPr>
        <p:spPr>
          <a:xfrm>
            <a:off x="13168570" y="1930867"/>
            <a:ext cx="10229400" cy="9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457200" lvl="0" indent="-533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229" name="Google Shape;229;g24f557cda93_0_601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f557cda93_0_607"/>
          <p:cNvSpPr txBox="1">
            <a:spLocks noGrp="1"/>
          </p:cNvSpPr>
          <p:nvPr>
            <p:ph type="body" idx="1"/>
          </p:nvPr>
        </p:nvSpPr>
        <p:spPr>
          <a:xfrm>
            <a:off x="830984" y="11281533"/>
            <a:ext cx="159927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232" name="Google Shape;232;g24f557cda93_0_607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f557cda93_0_610"/>
          <p:cNvSpPr txBox="1">
            <a:spLocks noGrp="1"/>
          </p:cNvSpPr>
          <p:nvPr>
            <p:ph type="title" hasCustomPrompt="1"/>
          </p:nvPr>
        </p:nvSpPr>
        <p:spPr>
          <a:xfrm>
            <a:off x="830984" y="2949667"/>
            <a:ext cx="22715700" cy="5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235" name="Google Shape;235;g24f557cda93_0_610"/>
          <p:cNvSpPr txBox="1">
            <a:spLocks noGrp="1"/>
          </p:cNvSpPr>
          <p:nvPr>
            <p:ph type="body" idx="1"/>
          </p:nvPr>
        </p:nvSpPr>
        <p:spPr>
          <a:xfrm>
            <a:off x="830984" y="8405933"/>
            <a:ext cx="22715700" cy="3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marL="457200" lvl="0" indent="-533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236" name="Google Shape;236;g24f557cda93_0_610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f557cda93_0_614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24f557cda93_0_72"/>
          <p:cNvSpPr txBox="1">
            <a:spLocks noGrp="1"/>
          </p:cNvSpPr>
          <p:nvPr>
            <p:ph type="ctrTitle"/>
          </p:nvPr>
        </p:nvSpPr>
        <p:spPr>
          <a:xfrm>
            <a:off x="831006" y="1985533"/>
            <a:ext cx="22715700" cy="54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●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○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■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●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○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■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●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○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900"/>
              <a:buFont typeface="Arial"/>
              <a:buChar char="■"/>
              <a:defRPr sz="1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g24f557cda93_0_72"/>
          <p:cNvSpPr txBox="1">
            <a:spLocks noGrp="1"/>
          </p:cNvSpPr>
          <p:nvPr>
            <p:ph type="subTitle" idx="1"/>
          </p:nvPr>
        </p:nvSpPr>
        <p:spPr>
          <a:xfrm>
            <a:off x="830984" y="7557667"/>
            <a:ext cx="22715700" cy="21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  <a:defRPr sz="7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g24f557cda93_0_72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7"/>
          <p:cNvSpPr/>
          <p:nvPr/>
        </p:nvSpPr>
        <p:spPr>
          <a:xfrm>
            <a:off x="21912183" y="12219711"/>
            <a:ext cx="2465468" cy="149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endParaRPr sz="2799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7"/>
          <p:cNvSpPr txBox="1"/>
          <p:nvPr/>
        </p:nvSpPr>
        <p:spPr>
          <a:xfrm>
            <a:off x="4442812" y="6146516"/>
            <a:ext cx="15518456" cy="181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99"/>
              <a:buFont typeface="Arial"/>
              <a:buNone/>
            </a:pPr>
            <a:r>
              <a:rPr lang="en-US" sz="5599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WITH MANY THANKS TO OUR</a:t>
            </a:r>
            <a:br>
              <a:rPr lang="en-US" sz="5599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599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GLOBAL COALITION OF PARTNERS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27" descr="A picture containing text, window&#10;&#10;Description automatically generated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2732" y="1002776"/>
            <a:ext cx="6058620" cy="3137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7" descr="Background pattern&#10;&#10;Description automatically generated with low confidence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4458" y="8119467"/>
            <a:ext cx="4500650" cy="189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logos&#10;&#10;Description automatically generated with low confidence">
            <a:extLst>
              <a:ext uri="{FF2B5EF4-FFF2-40B4-BE49-F238E27FC236}">
                <a16:creationId xmlns:a16="http://schemas.microsoft.com/office/drawing/2014/main" id="{08B5F8B5-A35F-B06B-8C9F-7E67EBF676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19" y="9065502"/>
            <a:ext cx="17380642" cy="3518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/>
          <p:nvPr/>
        </p:nvSpPr>
        <p:spPr>
          <a:xfrm>
            <a:off x="1828800" y="3006408"/>
            <a:ext cx="4695825" cy="772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87575" tIns="1706525" rIns="487575" bIns="487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1"/>
          <p:cNvSpPr/>
          <p:nvPr/>
        </p:nvSpPr>
        <p:spPr>
          <a:xfrm>
            <a:off x="7169150" y="3006408"/>
            <a:ext cx="4697413" cy="772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87575" tIns="1706525" rIns="487575" bIns="487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1"/>
          <p:cNvSpPr/>
          <p:nvPr/>
        </p:nvSpPr>
        <p:spPr>
          <a:xfrm>
            <a:off x="12511088" y="3006408"/>
            <a:ext cx="4697412" cy="772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87575" tIns="1706525" rIns="487575" bIns="487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1"/>
          <p:cNvSpPr/>
          <p:nvPr/>
        </p:nvSpPr>
        <p:spPr>
          <a:xfrm>
            <a:off x="17853025" y="3006408"/>
            <a:ext cx="4695825" cy="7721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487575" tIns="1706525" rIns="487575" bIns="487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1"/>
          <p:cNvSpPr/>
          <p:nvPr/>
        </p:nvSpPr>
        <p:spPr>
          <a:xfrm>
            <a:off x="19681825" y="6484461"/>
            <a:ext cx="885825" cy="771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1"/>
          <p:cNvSpPr/>
          <p:nvPr/>
        </p:nvSpPr>
        <p:spPr>
          <a:xfrm>
            <a:off x="14416088" y="6484461"/>
            <a:ext cx="885825" cy="771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/>
          <p:nvPr/>
        </p:nvSpPr>
        <p:spPr>
          <a:xfrm>
            <a:off x="9075738" y="6484461"/>
            <a:ext cx="885825" cy="771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1"/>
          <p:cNvSpPr/>
          <p:nvPr/>
        </p:nvSpPr>
        <p:spPr>
          <a:xfrm>
            <a:off x="3811588" y="6484461"/>
            <a:ext cx="885825" cy="771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1"/>
          <p:cNvSpPr>
            <a:spLocks noGrp="1"/>
          </p:cNvSpPr>
          <p:nvPr>
            <p:ph type="pic" idx="2"/>
          </p:nvPr>
        </p:nvSpPr>
        <p:spPr>
          <a:xfrm>
            <a:off x="1783080" y="3006725"/>
            <a:ext cx="4695825" cy="77216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1"/>
          <p:cNvSpPr>
            <a:spLocks noGrp="1"/>
          </p:cNvSpPr>
          <p:nvPr>
            <p:ph type="pic" idx="3"/>
          </p:nvPr>
        </p:nvSpPr>
        <p:spPr>
          <a:xfrm>
            <a:off x="7132320" y="3006725"/>
            <a:ext cx="4695825" cy="77216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21"/>
          <p:cNvSpPr>
            <a:spLocks noGrp="1"/>
          </p:cNvSpPr>
          <p:nvPr>
            <p:ph type="pic" idx="4"/>
          </p:nvPr>
        </p:nvSpPr>
        <p:spPr>
          <a:xfrm>
            <a:off x="12458700" y="3006725"/>
            <a:ext cx="4695825" cy="77216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1"/>
          <p:cNvSpPr>
            <a:spLocks noGrp="1"/>
          </p:cNvSpPr>
          <p:nvPr>
            <p:ph type="pic" idx="5"/>
          </p:nvPr>
        </p:nvSpPr>
        <p:spPr>
          <a:xfrm>
            <a:off x="17830800" y="3006725"/>
            <a:ext cx="4695825" cy="77216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43" name="Google Shape;43;p21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4" name="Google Shape;44;p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p22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" name="Google Shape;47;p2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22"/>
          <p:cNvGrpSpPr/>
          <p:nvPr/>
        </p:nvGrpSpPr>
        <p:grpSpPr>
          <a:xfrm>
            <a:off x="1388410" y="3659059"/>
            <a:ext cx="6993391" cy="6285170"/>
            <a:chOff x="520953" y="4055299"/>
            <a:chExt cx="6993391" cy="6285170"/>
          </a:xfrm>
        </p:grpSpPr>
        <p:sp>
          <p:nvSpPr>
            <p:cNvPr id="49" name="Google Shape;49;p22"/>
            <p:cNvSpPr/>
            <p:nvPr/>
          </p:nvSpPr>
          <p:spPr>
            <a:xfrm>
              <a:off x="520953" y="4055299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2"/>
            <p:cNvSpPr/>
            <p:nvPr/>
          </p:nvSpPr>
          <p:spPr>
            <a:xfrm>
              <a:off x="3657955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2"/>
          <p:cNvGrpSpPr/>
          <p:nvPr/>
        </p:nvGrpSpPr>
        <p:grpSpPr>
          <a:xfrm>
            <a:off x="8750132" y="3659059"/>
            <a:ext cx="6993391" cy="6285170"/>
            <a:chOff x="8681552" y="4055299"/>
            <a:chExt cx="6993391" cy="6285170"/>
          </a:xfrm>
        </p:grpSpPr>
        <p:sp>
          <p:nvSpPr>
            <p:cNvPr id="52" name="Google Shape;52;p22"/>
            <p:cNvSpPr/>
            <p:nvPr/>
          </p:nvSpPr>
          <p:spPr>
            <a:xfrm>
              <a:off x="8681552" y="4055299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2"/>
            <p:cNvSpPr/>
            <p:nvPr/>
          </p:nvSpPr>
          <p:spPr>
            <a:xfrm>
              <a:off x="11888910" y="6885163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22"/>
          <p:cNvGrpSpPr/>
          <p:nvPr/>
        </p:nvGrpSpPr>
        <p:grpSpPr>
          <a:xfrm>
            <a:off x="16133009" y="3659059"/>
            <a:ext cx="6993391" cy="6285170"/>
            <a:chOff x="16064429" y="4046683"/>
            <a:chExt cx="6993391" cy="6285170"/>
          </a:xfrm>
        </p:grpSpPr>
        <p:sp>
          <p:nvSpPr>
            <p:cNvPr id="55" name="Google Shape;55;p22"/>
            <p:cNvSpPr/>
            <p:nvPr/>
          </p:nvSpPr>
          <p:spPr>
            <a:xfrm>
              <a:off x="16064429" y="4046683"/>
              <a:ext cx="6993391" cy="628517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2"/>
            <p:cNvSpPr/>
            <p:nvPr/>
          </p:nvSpPr>
          <p:spPr>
            <a:xfrm>
              <a:off x="19200934" y="6876547"/>
              <a:ext cx="719387" cy="6254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22"/>
          <p:cNvSpPr>
            <a:spLocks noGrp="1"/>
          </p:cNvSpPr>
          <p:nvPr>
            <p:ph type="pic" idx="2"/>
          </p:nvPr>
        </p:nvSpPr>
        <p:spPr>
          <a:xfrm>
            <a:off x="1389063" y="3659188"/>
            <a:ext cx="6992937" cy="6284912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2"/>
          <p:cNvSpPr>
            <a:spLocks noGrp="1"/>
          </p:cNvSpPr>
          <p:nvPr>
            <p:ph type="pic" idx="3"/>
          </p:nvPr>
        </p:nvSpPr>
        <p:spPr>
          <a:xfrm>
            <a:off x="8748427" y="3659059"/>
            <a:ext cx="6992937" cy="6284912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2"/>
          <p:cNvSpPr>
            <a:spLocks noGrp="1"/>
          </p:cNvSpPr>
          <p:nvPr>
            <p:ph type="pic" idx="4"/>
          </p:nvPr>
        </p:nvSpPr>
        <p:spPr>
          <a:xfrm>
            <a:off x="16139238" y="3659059"/>
            <a:ext cx="6992937" cy="628491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23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" name="Google Shape;62;p2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3"/>
          <p:cNvSpPr/>
          <p:nvPr/>
        </p:nvSpPr>
        <p:spPr>
          <a:xfrm>
            <a:off x="3999227" y="3034049"/>
            <a:ext cx="16668786" cy="7647902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11528573" y="6283971"/>
            <a:ext cx="1320503" cy="11480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36610"/>
                </a:moveTo>
                <a:cubicBezTo>
                  <a:pt x="120000" y="101694"/>
                  <a:pt x="120000" y="101694"/>
                  <a:pt x="120000" y="101694"/>
                </a:cubicBezTo>
                <a:cubicBezTo>
                  <a:pt x="120000" y="111864"/>
                  <a:pt x="112941" y="120000"/>
                  <a:pt x="104117" y="120000"/>
                </a:cubicBezTo>
                <a:cubicBezTo>
                  <a:pt x="15882" y="120000"/>
                  <a:pt x="15882" y="120000"/>
                  <a:pt x="15882" y="120000"/>
                </a:cubicBezTo>
                <a:cubicBezTo>
                  <a:pt x="7058" y="120000"/>
                  <a:pt x="0" y="111864"/>
                  <a:pt x="0" y="101694"/>
                </a:cubicBezTo>
                <a:cubicBezTo>
                  <a:pt x="0" y="36610"/>
                  <a:pt x="0" y="36610"/>
                  <a:pt x="0" y="36610"/>
                </a:cubicBezTo>
                <a:cubicBezTo>
                  <a:pt x="0" y="26440"/>
                  <a:pt x="7058" y="18305"/>
                  <a:pt x="15882" y="18305"/>
                </a:cubicBezTo>
                <a:cubicBezTo>
                  <a:pt x="30000" y="18305"/>
                  <a:pt x="30000" y="18305"/>
                  <a:pt x="30000" y="18305"/>
                </a:cubicBezTo>
                <a:cubicBezTo>
                  <a:pt x="33529" y="8135"/>
                  <a:pt x="33529" y="8135"/>
                  <a:pt x="33529" y="8135"/>
                </a:cubicBezTo>
                <a:cubicBezTo>
                  <a:pt x="35294" y="4067"/>
                  <a:pt x="38823" y="0"/>
                  <a:pt x="44117" y="0"/>
                </a:cubicBezTo>
                <a:cubicBezTo>
                  <a:pt x="75882" y="0"/>
                  <a:pt x="75882" y="0"/>
                  <a:pt x="75882" y="0"/>
                </a:cubicBezTo>
                <a:cubicBezTo>
                  <a:pt x="81176" y="0"/>
                  <a:pt x="84705" y="4067"/>
                  <a:pt x="86470" y="8135"/>
                </a:cubicBezTo>
                <a:cubicBezTo>
                  <a:pt x="90000" y="18305"/>
                  <a:pt x="90000" y="18305"/>
                  <a:pt x="90000" y="18305"/>
                </a:cubicBezTo>
                <a:cubicBezTo>
                  <a:pt x="104117" y="18305"/>
                  <a:pt x="104117" y="18305"/>
                  <a:pt x="104117" y="18305"/>
                </a:cubicBezTo>
                <a:cubicBezTo>
                  <a:pt x="112941" y="18305"/>
                  <a:pt x="120000" y="26440"/>
                  <a:pt x="120000" y="36610"/>
                </a:cubicBezTo>
                <a:close/>
                <a:moveTo>
                  <a:pt x="88235" y="69152"/>
                </a:moveTo>
                <a:cubicBezTo>
                  <a:pt x="88235" y="50847"/>
                  <a:pt x="75882" y="36610"/>
                  <a:pt x="60000" y="36610"/>
                </a:cubicBezTo>
                <a:cubicBezTo>
                  <a:pt x="44117" y="36610"/>
                  <a:pt x="31764" y="50847"/>
                  <a:pt x="31764" y="69152"/>
                </a:cubicBezTo>
                <a:cubicBezTo>
                  <a:pt x="31764" y="87457"/>
                  <a:pt x="44117" y="101694"/>
                  <a:pt x="60000" y="101694"/>
                </a:cubicBezTo>
                <a:cubicBezTo>
                  <a:pt x="75882" y="101694"/>
                  <a:pt x="88235" y="87457"/>
                  <a:pt x="88235" y="69152"/>
                </a:cubicBezTo>
                <a:close/>
                <a:moveTo>
                  <a:pt x="77647" y="69152"/>
                </a:moveTo>
                <a:cubicBezTo>
                  <a:pt x="77647" y="81355"/>
                  <a:pt x="70588" y="89491"/>
                  <a:pt x="60000" y="89491"/>
                </a:cubicBezTo>
                <a:cubicBezTo>
                  <a:pt x="49411" y="89491"/>
                  <a:pt x="42352" y="81355"/>
                  <a:pt x="42352" y="69152"/>
                </a:cubicBezTo>
                <a:cubicBezTo>
                  <a:pt x="42352" y="56949"/>
                  <a:pt x="49411" y="48813"/>
                  <a:pt x="60000" y="48813"/>
                </a:cubicBezTo>
                <a:cubicBezTo>
                  <a:pt x="70588" y="48813"/>
                  <a:pt x="77647" y="56949"/>
                  <a:pt x="77647" y="6915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>
            <a:spLocks noGrp="1"/>
          </p:cNvSpPr>
          <p:nvPr>
            <p:ph type="pic" idx="2"/>
          </p:nvPr>
        </p:nvSpPr>
        <p:spPr>
          <a:xfrm>
            <a:off x="3976053" y="3033713"/>
            <a:ext cx="16668750" cy="76485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24"/>
          <p:cNvCxnSpPr/>
          <p:nvPr/>
        </p:nvCxnSpPr>
        <p:spPr>
          <a:xfrm rot="10800000" flipH="1">
            <a:off x="662940" y="12561764"/>
            <a:ext cx="23065740" cy="48396"/>
          </a:xfrm>
          <a:prstGeom prst="straightConnector1">
            <a:avLst/>
          </a:prstGeom>
          <a:noFill/>
          <a:ln w="9525" cap="flat" cmpd="sng">
            <a:solidFill>
              <a:srgbClr val="00AEE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8" name="Google Shape;68;p2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1538" y="12809314"/>
            <a:ext cx="1267142" cy="651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24"/>
          <p:cNvGrpSpPr/>
          <p:nvPr/>
        </p:nvGrpSpPr>
        <p:grpSpPr>
          <a:xfrm>
            <a:off x="545868" y="3136767"/>
            <a:ext cx="11522501" cy="7493329"/>
            <a:chOff x="662940" y="472434"/>
            <a:chExt cx="17743329" cy="11538866"/>
          </a:xfrm>
        </p:grpSpPr>
        <p:sp>
          <p:nvSpPr>
            <p:cNvPr id="70" name="Google Shape;70;p24"/>
            <p:cNvSpPr/>
            <p:nvPr/>
          </p:nvSpPr>
          <p:spPr>
            <a:xfrm>
              <a:off x="662940" y="472434"/>
              <a:ext cx="17743329" cy="1153886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4"/>
            <p:cNvSpPr/>
            <p:nvPr/>
          </p:nvSpPr>
          <p:spPr>
            <a:xfrm>
              <a:off x="8874352" y="5667838"/>
              <a:ext cx="1320502" cy="11480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24"/>
          <p:cNvGrpSpPr/>
          <p:nvPr/>
        </p:nvGrpSpPr>
        <p:grpSpPr>
          <a:xfrm>
            <a:off x="12309281" y="3136767"/>
            <a:ext cx="11522501" cy="7493329"/>
            <a:chOff x="258573" y="570920"/>
            <a:chExt cx="17743329" cy="11538866"/>
          </a:xfrm>
        </p:grpSpPr>
        <p:sp>
          <p:nvSpPr>
            <p:cNvPr id="73" name="Google Shape;73;p24"/>
            <p:cNvSpPr/>
            <p:nvPr/>
          </p:nvSpPr>
          <p:spPr>
            <a:xfrm>
              <a:off x="258573" y="570920"/>
              <a:ext cx="17743329" cy="11538866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4"/>
            <p:cNvSpPr/>
            <p:nvPr/>
          </p:nvSpPr>
          <p:spPr>
            <a:xfrm>
              <a:off x="8600501" y="5551287"/>
              <a:ext cx="1320501" cy="11480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610"/>
                  </a:moveTo>
                  <a:cubicBezTo>
                    <a:pt x="120000" y="101694"/>
                    <a:pt x="120000" y="101694"/>
                    <a:pt x="120000" y="101694"/>
                  </a:cubicBezTo>
                  <a:cubicBezTo>
                    <a:pt x="120000" y="111864"/>
                    <a:pt x="112941" y="120000"/>
                    <a:pt x="104117" y="120000"/>
                  </a:cubicBezTo>
                  <a:cubicBezTo>
                    <a:pt x="15882" y="120000"/>
                    <a:pt x="15882" y="120000"/>
                    <a:pt x="15882" y="120000"/>
                  </a:cubicBezTo>
                  <a:cubicBezTo>
                    <a:pt x="7058" y="120000"/>
                    <a:pt x="0" y="111864"/>
                    <a:pt x="0" y="101694"/>
                  </a:cubicBezTo>
                  <a:cubicBezTo>
                    <a:pt x="0" y="36610"/>
                    <a:pt x="0" y="36610"/>
                    <a:pt x="0" y="36610"/>
                  </a:cubicBezTo>
                  <a:cubicBezTo>
                    <a:pt x="0" y="26440"/>
                    <a:pt x="7058" y="18305"/>
                    <a:pt x="15882" y="18305"/>
                  </a:cubicBezTo>
                  <a:cubicBezTo>
                    <a:pt x="30000" y="18305"/>
                    <a:pt x="30000" y="18305"/>
                    <a:pt x="30000" y="18305"/>
                  </a:cubicBezTo>
                  <a:cubicBezTo>
                    <a:pt x="33529" y="8135"/>
                    <a:pt x="33529" y="8135"/>
                    <a:pt x="33529" y="8135"/>
                  </a:cubicBezTo>
                  <a:cubicBezTo>
                    <a:pt x="35294" y="4067"/>
                    <a:pt x="38823" y="0"/>
                    <a:pt x="44117" y="0"/>
                  </a:cubicBezTo>
                  <a:cubicBezTo>
                    <a:pt x="75882" y="0"/>
                    <a:pt x="75882" y="0"/>
                    <a:pt x="75882" y="0"/>
                  </a:cubicBezTo>
                  <a:cubicBezTo>
                    <a:pt x="81176" y="0"/>
                    <a:pt x="84705" y="4067"/>
                    <a:pt x="86470" y="8135"/>
                  </a:cubicBezTo>
                  <a:cubicBezTo>
                    <a:pt x="90000" y="18305"/>
                    <a:pt x="90000" y="18305"/>
                    <a:pt x="90000" y="18305"/>
                  </a:cubicBezTo>
                  <a:cubicBezTo>
                    <a:pt x="104117" y="18305"/>
                    <a:pt x="104117" y="18305"/>
                    <a:pt x="104117" y="18305"/>
                  </a:cubicBezTo>
                  <a:cubicBezTo>
                    <a:pt x="112941" y="18305"/>
                    <a:pt x="120000" y="26440"/>
                    <a:pt x="120000" y="36610"/>
                  </a:cubicBezTo>
                  <a:close/>
                  <a:moveTo>
                    <a:pt x="88235" y="69152"/>
                  </a:moveTo>
                  <a:cubicBezTo>
                    <a:pt x="88235" y="50847"/>
                    <a:pt x="75882" y="36610"/>
                    <a:pt x="60000" y="36610"/>
                  </a:cubicBezTo>
                  <a:cubicBezTo>
                    <a:pt x="44117" y="36610"/>
                    <a:pt x="31764" y="50847"/>
                    <a:pt x="31764" y="69152"/>
                  </a:cubicBezTo>
                  <a:cubicBezTo>
                    <a:pt x="31764" y="87457"/>
                    <a:pt x="44117" y="101694"/>
                    <a:pt x="60000" y="101694"/>
                  </a:cubicBezTo>
                  <a:cubicBezTo>
                    <a:pt x="75882" y="101694"/>
                    <a:pt x="88235" y="87457"/>
                    <a:pt x="88235" y="69152"/>
                  </a:cubicBezTo>
                  <a:close/>
                  <a:moveTo>
                    <a:pt x="77647" y="69152"/>
                  </a:moveTo>
                  <a:cubicBezTo>
                    <a:pt x="77647" y="81355"/>
                    <a:pt x="70588" y="89491"/>
                    <a:pt x="60000" y="89491"/>
                  </a:cubicBezTo>
                  <a:cubicBezTo>
                    <a:pt x="49411" y="89491"/>
                    <a:pt x="42352" y="81355"/>
                    <a:pt x="42352" y="69152"/>
                  </a:cubicBezTo>
                  <a:cubicBezTo>
                    <a:pt x="42352" y="56949"/>
                    <a:pt x="49411" y="48813"/>
                    <a:pt x="60000" y="48813"/>
                  </a:cubicBezTo>
                  <a:cubicBezTo>
                    <a:pt x="70588" y="48813"/>
                    <a:pt x="77647" y="56949"/>
                    <a:pt x="77647" y="69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24"/>
          <p:cNvSpPr>
            <a:spLocks noGrp="1"/>
          </p:cNvSpPr>
          <p:nvPr>
            <p:ph type="pic" idx="2"/>
          </p:nvPr>
        </p:nvSpPr>
        <p:spPr>
          <a:xfrm>
            <a:off x="523240" y="3136900"/>
            <a:ext cx="11522075" cy="74930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4"/>
          <p:cNvSpPr>
            <a:spLocks noGrp="1"/>
          </p:cNvSpPr>
          <p:nvPr>
            <p:ph type="pic" idx="3"/>
          </p:nvPr>
        </p:nvSpPr>
        <p:spPr>
          <a:xfrm>
            <a:off x="12309475" y="3136900"/>
            <a:ext cx="11522075" cy="749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f557cda93_0_571"/>
          <p:cNvSpPr txBox="1">
            <a:spLocks noGrp="1"/>
          </p:cNvSpPr>
          <p:nvPr>
            <p:ph type="title"/>
          </p:nvPr>
        </p:nvSpPr>
        <p:spPr>
          <a:xfrm>
            <a:off x="830984" y="1186733"/>
            <a:ext cx="22715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Arial"/>
              <a:buNone/>
              <a:defRPr sz="7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g24f557cda93_0_571"/>
          <p:cNvSpPr txBox="1">
            <a:spLocks noGrp="1"/>
          </p:cNvSpPr>
          <p:nvPr>
            <p:ph type="body" idx="1"/>
          </p:nvPr>
        </p:nvSpPr>
        <p:spPr>
          <a:xfrm>
            <a:off x="830984" y="3073267"/>
            <a:ext cx="22715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normAutofit/>
          </a:bodyPr>
          <a:lstStyle>
            <a:lvl1pPr marL="457200" marR="0" lvl="0" indent="-533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○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■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●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○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■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●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○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63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Arial"/>
              <a:buChar char="■"/>
              <a:defRPr sz="3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g24f557cda93_0_571"/>
          <p:cNvSpPr txBox="1">
            <a:spLocks noGrp="1"/>
          </p:cNvSpPr>
          <p:nvPr>
            <p:ph type="sldNum" idx="12"/>
          </p:nvPr>
        </p:nvSpPr>
        <p:spPr>
          <a:xfrm>
            <a:off x="22587337" y="12435245"/>
            <a:ext cx="14628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"/>
          <p:cNvSpPr txBox="1"/>
          <p:nvPr/>
        </p:nvSpPr>
        <p:spPr>
          <a:xfrm>
            <a:off x="-1346194" y="9070308"/>
            <a:ext cx="15768600" cy="24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CIEJA </a:t>
            </a:r>
            <a:endParaRPr sz="66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CAMPO LIMPO</a:t>
            </a:r>
          </a:p>
          <a:p>
            <a:pPr algn="ctr">
              <a:lnSpc>
                <a:spcPct val="80000"/>
              </a:lnSpc>
            </a:pPr>
            <a:r>
              <a:rPr lang="en-GB" sz="5400" dirty="0">
                <a:solidFill>
                  <a:schemeClr val="bg1"/>
                </a:solidFill>
                <a:effectLst/>
                <a:latin typeface="Helvetica" pitchFamily="2" charset="0"/>
              </a:rPr>
              <a:t>Diego Elias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66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 changemaker school</a:t>
            </a:r>
            <a:r>
              <a:rPr lang="en-US" sz="6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60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dirty="0">
              <a:solidFill>
                <a:schemeClr val="lt1"/>
              </a:solidFill>
            </a:endParaRPr>
          </a:p>
        </p:txBody>
      </p:sp>
      <p:pic>
        <p:nvPicPr>
          <p:cNvPr id="246" name="Google Shape;246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1488" y="626163"/>
            <a:ext cx="5761038" cy="296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24f557cda93_0_616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00"/>
            <a:ext cx="11487150" cy="137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4f557cda93_0_616"/>
          <p:cNvSpPr txBox="1"/>
          <p:nvPr/>
        </p:nvSpPr>
        <p:spPr>
          <a:xfrm>
            <a:off x="13157725" y="2170675"/>
            <a:ext cx="9686100" cy="113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Shall we go together? </a:t>
            </a:r>
            <a:endParaRPr sz="7800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8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Let us be the rain to water the garden of tomorrow throughout the world </a:t>
            </a:r>
            <a:endParaRPr sz="7800" b="1" i="0" u="none" strike="noStrike" cap="none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"/>
          <p:cNvSpPr txBox="1"/>
          <p:nvPr/>
        </p:nvSpPr>
        <p:spPr>
          <a:xfrm>
            <a:off x="23794706" y="2863510"/>
            <a:ext cx="284052" cy="523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3" name="Google Shape;253;p2"/>
          <p:cNvCxnSpPr/>
          <p:nvPr/>
        </p:nvCxnSpPr>
        <p:spPr>
          <a:xfrm>
            <a:off x="819320" y="12299179"/>
            <a:ext cx="22981210" cy="0"/>
          </a:xfrm>
          <a:prstGeom prst="straightConnector1">
            <a:avLst/>
          </a:prstGeom>
          <a:noFill/>
          <a:ln w="9525" cap="flat" cmpd="sng">
            <a:solidFill>
              <a:srgbClr val="484E4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2"/>
          <p:cNvSpPr txBox="1"/>
          <p:nvPr/>
        </p:nvSpPr>
        <p:spPr>
          <a:xfrm>
            <a:off x="12972458" y="8145260"/>
            <a:ext cx="926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lnSpc>
                <a:spcPct val="150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 txBox="1"/>
          <p:nvPr/>
        </p:nvSpPr>
        <p:spPr>
          <a:xfrm>
            <a:off x="17791752" y="13370173"/>
            <a:ext cx="184731" cy="523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endParaRPr sz="279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2"/>
          <p:cNvCxnSpPr/>
          <p:nvPr/>
        </p:nvCxnSpPr>
        <p:spPr>
          <a:xfrm>
            <a:off x="3783375" y="9708275"/>
            <a:ext cx="4894800" cy="48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7" name="Google Shape;257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0" y="-11651"/>
            <a:ext cx="24377652" cy="1179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"/>
          <p:cNvSpPr txBox="1"/>
          <p:nvPr/>
        </p:nvSpPr>
        <p:spPr>
          <a:xfrm>
            <a:off x="3009508" y="12299175"/>
            <a:ext cx="1735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"It is so good that you are here - be welcome!"</a:t>
            </a:r>
            <a:endParaRPr sz="6000" b="1" i="0" u="none" strike="noStrike" cap="none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24f557cda93_0_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43776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4f557cda93_0_16"/>
          <p:cNvSpPr txBox="1">
            <a:spLocks noGrp="1"/>
          </p:cNvSpPr>
          <p:nvPr>
            <p:ph type="subTitle" idx="1"/>
          </p:nvPr>
        </p:nvSpPr>
        <p:spPr>
          <a:xfrm>
            <a:off x="-1569791" y="13890333"/>
            <a:ext cx="243777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</a:pPr>
            <a:r>
              <a:rPr lang="en-US" sz="4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Diego Elias (CIEJA Campo Limpo, Brazil)</a:t>
            </a:r>
            <a:endParaRPr sz="4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5" name="Google Shape;265;g24f557cda93_0_16"/>
          <p:cNvSpPr txBox="1"/>
          <p:nvPr/>
        </p:nvSpPr>
        <p:spPr>
          <a:xfrm>
            <a:off x="0" y="1217775"/>
            <a:ext cx="279291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24f557cda93_0_86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1950" y="1775"/>
            <a:ext cx="12955699" cy="137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4f557cda93_0_86"/>
          <p:cNvSpPr txBox="1"/>
          <p:nvPr/>
        </p:nvSpPr>
        <p:spPr>
          <a:xfrm>
            <a:off x="1567650" y="4878900"/>
            <a:ext cx="7967100" cy="89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Challenges</a:t>
            </a:r>
            <a:endParaRPr sz="8500" b="1" i="0" u="none" strike="noStrike" cap="none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24f557cda93_0_18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62250"/>
            <a:ext cx="24335806" cy="112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4f557cda93_0_189"/>
          <p:cNvSpPr txBox="1"/>
          <p:nvPr/>
        </p:nvSpPr>
        <p:spPr>
          <a:xfrm>
            <a:off x="1234900" y="659775"/>
            <a:ext cx="210915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QUESTION:</a:t>
            </a:r>
            <a:r>
              <a:rPr lang="en-US" sz="60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6000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How to engage</a:t>
            </a:r>
            <a:r>
              <a:rPr lang="en-US" sz="60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 youth and adults </a:t>
            </a:r>
            <a:r>
              <a:rPr lang="en-US" sz="6000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in a </a:t>
            </a:r>
            <a:r>
              <a:rPr lang="en-US" sz="60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meaningful and transformative education process?</a:t>
            </a:r>
            <a:endParaRPr sz="6000" b="1" i="0" u="none" strike="noStrike" cap="none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24f557cda93_0_29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7767048"/>
            <a:ext cx="12307400" cy="594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4f557cda93_0_29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307399" cy="7334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4f557cda93_0_293"/>
          <p:cNvSpPr txBox="1"/>
          <p:nvPr/>
        </p:nvSpPr>
        <p:spPr>
          <a:xfrm>
            <a:off x="13046800" y="2538150"/>
            <a:ext cx="10425600" cy="3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Engagement strategies:</a:t>
            </a:r>
            <a:r>
              <a:rPr lang="en-US" sz="81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81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1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welcome </a:t>
            </a:r>
            <a:endParaRPr sz="81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1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and </a:t>
            </a:r>
            <a:endParaRPr sz="8100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1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collectivity</a:t>
            </a:r>
            <a:endParaRPr sz="8100" b="1" i="0" u="none" strike="noStrike" cap="none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24f557cda93_0_347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00" y="5367800"/>
            <a:ext cx="11457452" cy="78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4f557cda93_0_347"/>
          <p:cNvSpPr txBox="1"/>
          <p:nvPr/>
        </p:nvSpPr>
        <p:spPr>
          <a:xfrm>
            <a:off x="2769050" y="1594300"/>
            <a:ext cx="20185800" cy="3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Schools2030 </a:t>
            </a:r>
            <a:endParaRPr sz="75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Focus on strategies and networking</a:t>
            </a:r>
            <a:endParaRPr sz="7800" i="0" u="none" strike="noStrike" cap="none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1" name="Google Shape;291;g24f557cda93_0_34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450" y="5367800"/>
            <a:ext cx="11726623" cy="78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24f557cda93_0_458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877138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4f557cda93_0_458"/>
          <p:cNvSpPr txBox="1"/>
          <p:nvPr/>
        </p:nvSpPr>
        <p:spPr>
          <a:xfrm>
            <a:off x="0" y="0"/>
            <a:ext cx="7998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243750" rIns="243750" bIns="2437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4f557cda93_0_458"/>
          <p:cNvSpPr txBox="1"/>
          <p:nvPr/>
        </p:nvSpPr>
        <p:spPr>
          <a:xfrm>
            <a:off x="18771375" y="5679175"/>
            <a:ext cx="5194200" cy="89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 b="1">
                <a:solidFill>
                  <a:srgbClr val="00AEEF"/>
                </a:solidFill>
                <a:latin typeface="Raleway"/>
                <a:ea typeface="Raleway"/>
                <a:cs typeface="Raleway"/>
                <a:sym typeface="Raleway"/>
              </a:rPr>
              <a:t>Creating positive change </a:t>
            </a:r>
            <a:endParaRPr sz="7800" b="1" i="0" u="none" strike="noStrike" cap="none">
              <a:solidFill>
                <a:srgbClr val="00AEE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g24f557cda93_0_56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54870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24f557cda93_0_565"/>
          <p:cNvSpPr txBox="1"/>
          <p:nvPr/>
        </p:nvSpPr>
        <p:spPr>
          <a:xfrm>
            <a:off x="0" y="5366775"/>
            <a:ext cx="5637900" cy="89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dreams</a:t>
            </a:r>
            <a:r>
              <a:rPr lang="en-US" sz="10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060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Yello - SlidePro">
      <a:dk1>
        <a:srgbClr val="91969B"/>
      </a:dk1>
      <a:lt1>
        <a:srgbClr val="FFFFFF"/>
      </a:lt1>
      <a:dk2>
        <a:srgbClr val="91969B"/>
      </a:dk2>
      <a:lt2>
        <a:srgbClr val="FFFFFF"/>
      </a:lt2>
      <a:accent1>
        <a:srgbClr val="4B5050"/>
      </a:accent1>
      <a:accent2>
        <a:srgbClr val="F5AA19"/>
      </a:accent2>
      <a:accent3>
        <a:srgbClr val="4B5050"/>
      </a:accent3>
      <a:accent4>
        <a:srgbClr val="91969B"/>
      </a:accent4>
      <a:accent5>
        <a:srgbClr val="4B5050"/>
      </a:accent5>
      <a:accent6>
        <a:srgbClr val="91969B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Personalizados</PresentationFormat>
  <Paragraphs>37</Paragraphs>
  <Slides>11</Slides>
  <Notes>11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11</vt:i4>
      </vt:variant>
    </vt:vector>
  </HeadingPairs>
  <TitlesOfParts>
    <vt:vector size="18" baseType="lpstr">
      <vt:lpstr>Raleway</vt:lpstr>
      <vt:lpstr>Helvetica</vt:lpstr>
      <vt:lpstr>Helvetica Neue Light</vt:lpstr>
      <vt:lpstr>Calibri</vt:lpstr>
      <vt:lpstr>Arial</vt:lpstr>
      <vt:lpstr>Default Theme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Marcio Bento</cp:lastModifiedBy>
  <cp:revision>2</cp:revision>
  <dcterms:modified xsi:type="dcterms:W3CDTF">2023-08-02T15:31:35Z</dcterms:modified>
</cp:coreProperties>
</file>