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A_0.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 id="2147483664" r:id="rId2"/>
    <p:sldMasterId id="2147483713" r:id="rId3"/>
  </p:sldMasterIdLst>
  <p:notesMasterIdLst>
    <p:notesMasterId r:id="rId17"/>
  </p:notesMasterIdLst>
  <p:sldIdLst>
    <p:sldId id="256" r:id="rId4"/>
    <p:sldId id="257" r:id="rId5"/>
    <p:sldId id="781" r:id="rId6"/>
    <p:sldId id="838840414" r:id="rId7"/>
    <p:sldId id="782" r:id="rId8"/>
    <p:sldId id="266" r:id="rId9"/>
    <p:sldId id="838840408" r:id="rId10"/>
    <p:sldId id="838840409" r:id="rId11"/>
    <p:sldId id="838840410" r:id="rId12"/>
    <p:sldId id="838840415" r:id="rId13"/>
    <p:sldId id="838840413" r:id="rId14"/>
    <p:sldId id="838840412" r:id="rId15"/>
    <p:sldId id="270"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Lato Light" panose="020F0302020204030203" pitchFamily="34" charset="0"/>
      <p:regular r:id="rId24"/>
      <p:bold r:id="rId25"/>
      <p:italic r:id="rId26"/>
      <p:boldItalic r:id="rId27"/>
    </p:embeddedFont>
    <p:embeddedFont>
      <p:font typeface="Montserrat" panose="00000500000000000000" pitchFamily="2" charset="0"/>
      <p:regular r:id="rId28"/>
      <p:bold r:id="rId29"/>
      <p:italic r:id="rId30"/>
      <p:boldItalic r:id="rId31"/>
    </p:embeddedFont>
    <p:embeddedFont>
      <p:font typeface="Montserrat ExtraBold" panose="00000900000000000000" pitchFamily="2" charset="0"/>
      <p:bold r:id="rId32"/>
      <p:boldItalic r:id="rId33"/>
    </p:embeddedFont>
    <p:embeddedFont>
      <p:font typeface="Montserrat Medium" panose="00000600000000000000" pitchFamily="2" charset="0"/>
      <p:regular r:id="rId34"/>
      <p:italic r:id="rId35"/>
    </p:embeddedFont>
    <p:embeddedFont>
      <p:font typeface="Open Sans Semibold" panose="020B0706030804020204" pitchFamily="34" charset="0"/>
      <p:regular r:id="rId36"/>
      <p:bold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43" roundtripDataSignature="AMtx7mhbRs/vpnN6al08/zKhljHXTXx1j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06A401-EB63-D9DA-B993-6584918655DB}" name="Jamal Papieva" initials="JP" userId="S::jamal.papieva@akdn.org::37a14ebf-e2e6-4feb-841e-d035bf13a71a" providerId="AD"/>
  <p188:author id="{A7F43B44-3CB6-298F-937D-448FF2866890}" name="Adina Asanova" initials="AA" userId="S::adina.asanova@akdn.org::405759ba-44ec-457a-8c7f-b7a4635340af" providerId="AD"/>
  <p188:author id="{B3A00A9D-735C-1853-46DB-4290B83D4959}" name="Nazira Zholdoshbekova" initials="NZ" userId="S::nazira.zholdoshbekova@akdn.org::f9486925-75ac-4df5-88ed-d2a60a62f14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AF42"/>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6F74DA-408E-BCDC-43EE-7DB4F4A1FA14}" v="9" dt="2023-06-06T06:59:50.598"/>
    <p1510:client id="{DFF5932F-F62E-914D-BA4C-37D381F9AFA6}" v="12" dt="2023-05-23T13:05:59.5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00" autoAdjust="0"/>
    <p:restoredTop sz="87634"/>
  </p:normalViewPr>
  <p:slideViewPr>
    <p:cSldViewPr snapToGrid="0">
      <p:cViewPr varScale="1">
        <p:scale>
          <a:sx n="96" d="100"/>
          <a:sy n="96" d="100"/>
        </p:scale>
        <p:origin x="70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font" Target="fonts/font17.fntdata"/><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49" Type="http://schemas.microsoft.com/office/2018/10/relationships/authors" Target="authors.xml"/><Relationship Id="rId10" Type="http://schemas.openxmlformats.org/officeDocument/2006/relationships/slide" Target="slides/slide7.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customschemas.google.com/relationships/presentationmetadata" Target="metadata"/><Relationship Id="rId48" Type="http://schemas.microsoft.com/office/2015/10/relationships/revisionInfo" Target="revisionInfo.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46" Type="http://schemas.openxmlformats.org/officeDocument/2006/relationships/theme" Target="theme/theme1.xml"/><Relationship Id="rId20" Type="http://schemas.openxmlformats.org/officeDocument/2006/relationships/font" Target="fonts/font3.fntdata"/></Relationships>
</file>

<file path=ppt/comments/modernComment_10A_0.xml><?xml version="1.0" encoding="utf-8"?>
<p188:cmLst xmlns:a="http://schemas.openxmlformats.org/drawingml/2006/main" xmlns:r="http://schemas.openxmlformats.org/officeDocument/2006/relationships" xmlns:p188="http://schemas.microsoft.com/office/powerpoint/2018/8/main">
  <p188:cm id="{BA9AB95D-EF6E-4B44-822B-15F3C4D1A666}" authorId="{A7F43B44-3CB6-298F-937D-448FF2866890}" created="2023-05-16T13:40:04.418">
    <ac:txMkLst xmlns:ac="http://schemas.microsoft.com/office/drawing/2013/main/command">
      <pc:docMk xmlns:pc="http://schemas.microsoft.com/office/powerpoint/2013/main/command"/>
      <pc:sldMk xmlns:pc="http://schemas.microsoft.com/office/powerpoint/2013/main/command" cId="0" sldId="266"/>
      <ac:spMk id="521" creationId="{00000000-0000-0000-0000-000000000000}"/>
      <ac:txMk cp="0">
        <ac:context len="186" hash="2143859766"/>
      </ac:txMk>
    </ac:txMkLst>
    <p188:pos x="1567132" y="1509622"/>
    <p188:txBody>
      <a:bodyPr/>
      <a:lstStyle/>
      <a:p>
        <a:r>
          <a:rPr lang="ru-RU"/>
          <a:t>"Replicable and relevant inquiry-based learning for students' real-life connections."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93" name="Google Shape;3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br>
              <a:rPr lang="en-US"/>
            </a:br>
            <a:r>
              <a:rPr lang="en-US" b="0" i="0">
                <a:solidFill>
                  <a:srgbClr val="374151"/>
                </a:solidFill>
                <a:effectLst/>
                <a:latin typeface="Söhne"/>
              </a:rPr>
              <a:t>Inquiry-based learning can have several potential impacts among students from diverse cultural and socio-economic backgrounds </a:t>
            </a:r>
            <a:r>
              <a:rPr lang="en-US" b="1" i="0">
                <a:solidFill>
                  <a:srgbClr val="374151"/>
                </a:solidFill>
                <a:effectLst/>
                <a:latin typeface="Söhne"/>
              </a:rPr>
              <a:t>in the short-term</a:t>
            </a:r>
            <a:r>
              <a:rPr lang="en-US" b="0" i="0">
                <a:solidFill>
                  <a:srgbClr val="374151"/>
                </a:solidFill>
                <a:effectLst/>
                <a:latin typeface="Söhne"/>
              </a:rPr>
              <a:t>, such as enhancing their critical thinking and problem-solving skills, promoting active engagement in the learning process, improving their academic performance, and fostering a sense of curiosity and love for learning. It can also help students develop better communication and collaboration skills through working on projects and conducting research together. Furthermore, inquiry-based learning can promote respect for diverse perspectives and backgrounds, which can lead to better cultural understanding and social cohesion among students.</a:t>
            </a:r>
            <a:br>
              <a:rPr lang="en-US" b="0" i="0">
                <a:solidFill>
                  <a:srgbClr val="374151"/>
                </a:solidFill>
                <a:effectLst/>
                <a:latin typeface="Söhne"/>
              </a:rPr>
            </a:br>
            <a:br>
              <a:rPr lang="en-US" b="0" i="0">
                <a:solidFill>
                  <a:srgbClr val="374151"/>
                </a:solidFill>
                <a:effectLst/>
                <a:latin typeface="Söhne"/>
              </a:rPr>
            </a:br>
            <a:r>
              <a:rPr lang="en-US" b="1" i="0">
                <a:solidFill>
                  <a:srgbClr val="374151"/>
                </a:solidFill>
                <a:effectLst/>
                <a:latin typeface="Söhne"/>
              </a:rPr>
              <a:t>In the long-term</a:t>
            </a:r>
            <a:r>
              <a:rPr lang="en-US" b="0" i="0">
                <a:solidFill>
                  <a:srgbClr val="374151"/>
                </a:solidFill>
                <a:effectLst/>
                <a:latin typeface="Söhne"/>
              </a:rPr>
              <a:t>, inquiry-based learning has the potential to significantly impact students from diverse cultural and socio-economic backgrounds. By fostering critical thinking, collaboration, and problem-solving skills, students are better prepared to tackle complex real-world issues. Additionally, the exposure to diverse perspectives and experiences can lead to increased empathy, understanding, and respect for others, ultimately promoting greater social cohesion and a more harmonious society. Furthermore, the skills and attitudes developed through inquiry-based learning can serve students well beyond their academic years, preparing them for lifelong learning and success in their personal and professional lives.</a:t>
            </a:r>
            <a:br>
              <a:rPr lang="en-US" b="0" i="0">
                <a:solidFill>
                  <a:srgbClr val="374151"/>
                </a:solidFill>
                <a:effectLst/>
                <a:latin typeface="Söhne"/>
              </a:rPr>
            </a:br>
            <a:br>
              <a:rPr lang="en-US" b="0" i="0">
                <a:solidFill>
                  <a:srgbClr val="374151"/>
                </a:solidFill>
                <a:effectLst/>
                <a:latin typeface="Söhne"/>
              </a:rPr>
            </a:br>
            <a:r>
              <a:rPr lang="en-US" sz="1800" kern="100">
                <a:effectLst/>
                <a:latin typeface="Calibri" panose="020F0502020204030204" pitchFamily="34" charset="0"/>
                <a:ea typeface="Calibri" panose="020F0502020204030204" pitchFamily="34" charset="0"/>
                <a:cs typeface="Times New Roman" panose="02020603050405020304" pitchFamily="18" charset="0"/>
              </a:rPr>
              <a:t>There are several steps that can be taken to gauge the success of inquiry-based learning, including:</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rPr>
              <a:t>Collecting data on student performance: This can include assessments, tests, and grades on specific topics related to the inquiry-based learning approach.</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rPr>
              <a:t>Observing student behavior: Teachers can observe how students interact with each other, their level of engagement, and their willingness to participate in collaborative work.</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rPr>
              <a:t>Feedback from students and parents: Students and their parents can provide feedback on their experience with inquiry-based learning and the impact it has had on their academic and personal growth.</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rPr>
              <a:t>Comparison with traditional teaching methods: Compare the success of inquiry-based learning with traditional teaching methods and their impact on academic achievement.</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
        <p:nvSpPr>
          <p:cNvPr id="525" name="Google Shape;52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56247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a:solidFill>
                  <a:schemeClr val="tx1"/>
                </a:solidFill>
                <a:latin typeface="Helvetica Light"/>
              </a:rPr>
              <a:t>Sources</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D68E62-C49A-4588-A88F-F1A15237F3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80631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D68E62-C49A-4588-A88F-F1A15237F3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25130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solidFill>
                <a:srgbClr val="000000"/>
              </a:solidFill>
              <a:latin typeface="Calibri"/>
              <a:ea typeface="Calibri"/>
              <a:cs typeface="Calibri"/>
              <a:sym typeface="Calibri"/>
            </a:endParaRPr>
          </a:p>
        </p:txBody>
      </p:sp>
      <p:sp>
        <p:nvSpPr>
          <p:cNvPr id="398" name="Google Shape;39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D68E62-C49A-4588-A88F-F1A15237F3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906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ORESANSG-REGULAR" panose="020B0503030302020202"/>
              </a:rPr>
              <a:t>This school provides education for students coming from diverse ethnic and socio-economic backgrounds, emphasizing the heightened significance of fostering inclusivity, equity, and pluralism in the field of education.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latin typeface="CORESANSG-REGULAR" panose="020B0503030302020202"/>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ORESANSG-REGULAR" panose="020B0503030302020202"/>
              </a:rPr>
              <a:t>The population of </a:t>
            </a:r>
            <a:r>
              <a:rPr lang="en-US" sz="1200" dirty="0" err="1">
                <a:latin typeface="CORESANSG-REGULAR" panose="020B0503030302020202"/>
              </a:rPr>
              <a:t>Aleksandrovka</a:t>
            </a:r>
            <a:r>
              <a:rPr lang="en-US" sz="1200" dirty="0">
                <a:latin typeface="CORESANSG-REGULAR" panose="020B0503030302020202"/>
              </a:rPr>
              <a:t> village is diverse and includes different ethnic groups. The Dungan community is the largest ethnic group, representing 70% of the village's population, </a:t>
            </a:r>
            <a:r>
              <a:rPr lang="en-US" sz="1200" dirty="0" err="1">
                <a:latin typeface="CORESANSG-REGULAR" panose="020B0503030302020202"/>
              </a:rPr>
              <a:t>kyrgyzs</a:t>
            </a:r>
            <a:r>
              <a:rPr lang="en-US" sz="1200" dirty="0">
                <a:latin typeface="CORESANSG-REGULAR" panose="020B0503030302020202"/>
              </a:rPr>
              <a:t> – 15 % etc.</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100" dirty="0">
                <a:effectLst/>
                <a:ea typeface="Calibri" panose="020F0502020204030204" pitchFamily="34" charset="0"/>
              </a:rPr>
              <a:t>The village has a high rate of internal migration, and according to the national statistic committee report Chui Oblast is the destination with the highest influx of people from other regions</a:t>
            </a:r>
            <a:endParaRPr lang="ru-RU" sz="1200" kern="100" dirty="0">
              <a:effectLst/>
              <a:ea typeface="Calibri" panose="020F0502020204030204" pitchFamily="34" charset="0"/>
            </a:endParaRPr>
          </a:p>
          <a:p>
            <a:pPr marL="0" lvl="0" indent="0" algn="l" rtl="0">
              <a:spcBef>
                <a:spcPts val="0"/>
              </a:spcBef>
              <a:spcAft>
                <a:spcPts val="0"/>
              </a:spcAft>
              <a:buNone/>
            </a:pPr>
            <a:endParaRPr lang="en-US" dirty="0"/>
          </a:p>
          <a:p>
            <a:pPr marL="0" indent="0"/>
            <a:r>
              <a:rPr lang="en-US" dirty="0"/>
              <a:t>In the presentation, it would be good to mention "why internal migration from the southern regions is challenging" and mention that the internal immigrants from the south tend to have lower level of Russian, in general. </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0208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D68E62-C49A-4588-A88F-F1A15237F3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755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13217cf0d9c_1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i="0">
                <a:solidFill>
                  <a:srgbClr val="374151"/>
                </a:solidFill>
                <a:effectLst/>
                <a:latin typeface="Söhne"/>
              </a:rPr>
              <a:t>Desirability: </a:t>
            </a:r>
            <a:r>
              <a:rPr lang="en-US" b="0" i="0">
                <a:solidFill>
                  <a:srgbClr val="374151"/>
                </a:solidFill>
                <a:effectLst/>
                <a:latin typeface="Söhne"/>
              </a:rPr>
              <a:t>Inquiry-based learning can also be effective in promoting inclusivity and diversity in the classroom. By allowing students to explore topics that are relevant to their own experiences and backgrounds, inquiry-based learning can help create a more inclusive and supportive learning environment. This approach can also help students develop empathy and understanding for others, as they are encouraged to listen to different perspectives and ideas.</a:t>
            </a:r>
            <a:br>
              <a:rPr lang="en-US" b="0" i="0">
                <a:solidFill>
                  <a:srgbClr val="374151"/>
                </a:solidFill>
                <a:effectLst/>
                <a:latin typeface="Söhne"/>
              </a:rPr>
            </a:br>
            <a:br>
              <a:rPr lang="en-US" b="0" i="0">
                <a:solidFill>
                  <a:srgbClr val="374151"/>
                </a:solidFill>
                <a:effectLst/>
                <a:latin typeface="Söhne"/>
              </a:rPr>
            </a:br>
            <a:r>
              <a:rPr lang="en-US" b="1" i="0">
                <a:solidFill>
                  <a:srgbClr val="374151"/>
                </a:solidFill>
                <a:effectLst/>
                <a:latin typeface="Söhne"/>
              </a:rPr>
              <a:t>Sustainability: </a:t>
            </a:r>
            <a:r>
              <a:rPr lang="en-US" b="0" i="0">
                <a:solidFill>
                  <a:srgbClr val="374151"/>
                </a:solidFill>
                <a:effectLst/>
                <a:latin typeface="Söhne"/>
              </a:rPr>
              <a:t>Emphasizing inclusivity and respect for diverse perspectives across socio-cultural backgrounds can greatly enhance the potential for successful application of solutions in other communities. By promoting an environment that values and respects differences, solutions developed in one community can be adapted and implemented in other communities without encountering cultural resistance or misunderstandings. Inclusive and respectful solutions can also attract support and participation from a diverse range of stakeholders, increasing the chances of success and sustainability of the solution. Ultimately, an inclusive and respectful approach can help to bridge divides, build trust and facilitate communication across different cultural backgrounds and socioeconomic statuses, leading to better outcomes for all involved.</a:t>
            </a:r>
            <a:br>
              <a:rPr lang="en-US" b="0" i="0">
                <a:solidFill>
                  <a:srgbClr val="374151"/>
                </a:solidFill>
                <a:effectLst/>
                <a:latin typeface="Söhne"/>
              </a:rPr>
            </a:br>
            <a:br>
              <a:rPr lang="en-US" b="0" i="0">
                <a:solidFill>
                  <a:srgbClr val="374151"/>
                </a:solidFill>
                <a:effectLst/>
                <a:latin typeface="Söhne"/>
              </a:rPr>
            </a:br>
            <a:endParaRPr/>
          </a:p>
        </p:txBody>
      </p:sp>
      <p:sp>
        <p:nvSpPr>
          <p:cNvPr id="513" name="Google Shape;513;g13217cf0d9c_1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D68E62-C49A-4588-A88F-F1A15237F3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26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a:solidFill>
                  <a:schemeClr val="tx1"/>
                </a:solidFill>
                <a:latin typeface="Helvetica Light"/>
              </a:rPr>
              <a:t>Sources</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D68E62-C49A-4588-A88F-F1A15237F3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608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chemeClr val="tx1"/>
                </a:solidFill>
                <a:latin typeface="Helvetica Light"/>
              </a:rPr>
              <a:t>Sources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D68E62-C49A-4588-A88F-F1A15237F3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60754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5"/>
        <p:cNvGrpSpPr/>
        <p:nvPr/>
      </p:nvGrpSpPr>
      <p:grpSpPr>
        <a:xfrm>
          <a:off x="0" y="0"/>
          <a:ext cx="0" cy="0"/>
          <a:chOff x="0" y="0"/>
          <a:chExt cx="0" cy="0"/>
        </a:xfrm>
      </p:grpSpPr>
      <p:pic>
        <p:nvPicPr>
          <p:cNvPr id="8" name="Picture 7" descr="A group of children in a classroom&#10;&#10;Description automatically generated with low confidence">
            <a:extLst>
              <a:ext uri="{FF2B5EF4-FFF2-40B4-BE49-F238E27FC236}">
                <a16:creationId xmlns:a16="http://schemas.microsoft.com/office/drawing/2014/main" id="{C9FBD420-E741-D8AB-961F-9E597D80E9A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flipH="1">
            <a:off x="0" y="0"/>
            <a:ext cx="12192000" cy="6863005"/>
          </a:xfrm>
          <a:prstGeom prst="rect">
            <a:avLst/>
          </a:prstGeom>
        </p:spPr>
      </p:pic>
      <p:sp>
        <p:nvSpPr>
          <p:cNvPr id="9" name="Rectangle 8">
            <a:extLst>
              <a:ext uri="{FF2B5EF4-FFF2-40B4-BE49-F238E27FC236}">
                <a16:creationId xmlns:a16="http://schemas.microsoft.com/office/drawing/2014/main" id="{75744FFB-69C8-1AC6-7E83-778A681FA4AE}"/>
              </a:ext>
            </a:extLst>
          </p:cNvPr>
          <p:cNvSpPr/>
          <p:nvPr userDrawn="1"/>
        </p:nvSpPr>
        <p:spPr>
          <a:xfrm>
            <a:off x="3956538" y="0"/>
            <a:ext cx="8235462" cy="6858000"/>
          </a:xfrm>
          <a:prstGeom prst="rect">
            <a:avLst/>
          </a:prstGeom>
          <a:gradFill>
            <a:gsLst>
              <a:gs pos="100000">
                <a:schemeClr val="accent1">
                  <a:lumMod val="5000"/>
                  <a:lumOff val="95000"/>
                  <a:alpha val="0"/>
                </a:schemeClr>
              </a:gs>
              <a:gs pos="44000">
                <a:schemeClr val="tx1">
                  <a:alpha val="55000"/>
                </a:schemeClr>
              </a:gs>
              <a:gs pos="5000">
                <a:schemeClr val="tx1">
                  <a:alpha val="60441"/>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a:extLst>
              <a:ext uri="{FF2B5EF4-FFF2-40B4-BE49-F238E27FC236}">
                <a16:creationId xmlns:a16="http://schemas.microsoft.com/office/drawing/2014/main" id="{2A9BF162-543B-7971-BC75-807AD5E2D788}"/>
              </a:ext>
            </a:extLst>
          </p:cNvPr>
          <p:cNvSpPr/>
          <p:nvPr userDrawn="1"/>
        </p:nvSpPr>
        <p:spPr>
          <a:xfrm>
            <a:off x="7358827" y="1863524"/>
            <a:ext cx="173620" cy="2893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Google Shape;18;p20"/>
          <p:cNvSpPr txBox="1">
            <a:spLocks noGrp="1"/>
          </p:cNvSpPr>
          <p:nvPr>
            <p:ph type="title"/>
          </p:nvPr>
        </p:nvSpPr>
        <p:spPr>
          <a:xfrm>
            <a:off x="7213898" y="3429000"/>
            <a:ext cx="5349893" cy="132068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0"/>
          <p:cNvSpPr txBox="1">
            <a:spLocks noGrp="1"/>
          </p:cNvSpPr>
          <p:nvPr>
            <p:ph type="body" idx="1"/>
          </p:nvPr>
        </p:nvSpPr>
        <p:spPr>
          <a:xfrm>
            <a:off x="7213898" y="4726984"/>
            <a:ext cx="5045093" cy="64211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b="0" i="0">
                <a:solidFill>
                  <a:schemeClr val="lt1"/>
                </a:solidFill>
                <a:latin typeface="Arial"/>
                <a:ea typeface="Arial"/>
                <a:cs typeface="Arial"/>
                <a:sym typeface="Aria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 name="Google Shape;20;p20"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6668054" y="321229"/>
            <a:ext cx="5349893" cy="3398916"/>
          </a:xfrm>
          <a:prstGeom prst="rect">
            <a:avLst/>
          </a:prstGeom>
          <a:noFill/>
          <a:ln>
            <a:noFill/>
          </a:ln>
        </p:spPr>
      </p:pic>
      <p:sp>
        <p:nvSpPr>
          <p:cNvPr id="21" name="Google Shape;21;p20"/>
          <p:cNvSpPr txBox="1"/>
          <p:nvPr/>
        </p:nvSpPr>
        <p:spPr>
          <a:xfrm>
            <a:off x="7898429" y="2936909"/>
            <a:ext cx="3513250"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rgbClr val="E32485"/>
              </a:buClr>
              <a:buSzPts val="2400"/>
              <a:buFont typeface="Montserrat"/>
              <a:buNone/>
            </a:pPr>
            <a:r>
              <a:rPr lang="en-US" sz="1800" b="1" i="0" u="none" strike="noStrike" cap="none" dirty="0">
                <a:solidFill>
                  <a:srgbClr val="E32485"/>
                </a:solidFill>
                <a:latin typeface="Montserrat"/>
                <a:ea typeface="Montserrat"/>
                <a:cs typeface="Montserrat"/>
                <a:sym typeface="Montserrat"/>
              </a:rPr>
              <a:t>KYRGYZ REPUBLIC</a:t>
            </a:r>
            <a:endParaRPr sz="1800" b="1" i="0" u="none" strike="noStrike" cap="none" dirty="0">
              <a:solidFill>
                <a:schemeClr val="dk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3" name="Google Shape;73;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4" name="Google Shape;74;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
        <p:cNvGrpSpPr/>
        <p:nvPr/>
      </p:nvGrpSpPr>
      <p:grpSpPr>
        <a:xfrm>
          <a:off x="0" y="0"/>
          <a:ext cx="0" cy="0"/>
          <a:chOff x="0" y="0"/>
          <a:chExt cx="0" cy="0"/>
        </a:xfrm>
      </p:grpSpPr>
      <p:sp>
        <p:nvSpPr>
          <p:cNvPr id="76" name="Google Shape;76;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7" name="Google Shape;77;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8" name="Google Shape;78;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9"/>
        <p:cNvGrpSpPr/>
        <p:nvPr/>
      </p:nvGrpSpPr>
      <p:grpSpPr>
        <a:xfrm>
          <a:off x="0" y="0"/>
          <a:ext cx="0" cy="0"/>
          <a:chOff x="0" y="0"/>
          <a:chExt cx="0" cy="0"/>
        </a:xfrm>
      </p:grpSpPr>
      <p:sp>
        <p:nvSpPr>
          <p:cNvPr id="80" name="Google Shape;80;p6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6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6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4" name="Google Shape;84;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5" name="Google Shape;85;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6"/>
        <p:cNvGrpSpPr/>
        <p:nvPr/>
      </p:nvGrpSpPr>
      <p:grpSpPr>
        <a:xfrm>
          <a:off x="0" y="0"/>
          <a:ext cx="0" cy="0"/>
          <a:chOff x="0" y="0"/>
          <a:chExt cx="0" cy="0"/>
        </a:xfrm>
      </p:grpSpPr>
      <p:sp>
        <p:nvSpPr>
          <p:cNvPr id="87" name="Google Shape;87;p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65"/>
          <p:cNvSpPr>
            <a:spLocks noGrp="1"/>
          </p:cNvSpPr>
          <p:nvPr>
            <p:ph type="pic" idx="2"/>
          </p:nvPr>
        </p:nvSpPr>
        <p:spPr>
          <a:xfrm>
            <a:off x="5183188" y="987425"/>
            <a:ext cx="6172200" cy="4873625"/>
          </a:xfrm>
          <a:prstGeom prst="rect">
            <a:avLst/>
          </a:prstGeom>
          <a:noFill/>
          <a:ln>
            <a:noFill/>
          </a:ln>
        </p:spPr>
      </p:sp>
      <p:sp>
        <p:nvSpPr>
          <p:cNvPr id="89" name="Google Shape;89;p6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0" name="Google Shape;90;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91" name="Google Shape;91;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92" name="Google Shape;92;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3"/>
        <p:cNvGrpSpPr/>
        <p:nvPr/>
      </p:nvGrpSpPr>
      <p:grpSpPr>
        <a:xfrm>
          <a:off x="0" y="0"/>
          <a:ext cx="0" cy="0"/>
          <a:chOff x="0" y="0"/>
          <a:chExt cx="0" cy="0"/>
        </a:xfrm>
      </p:grpSpPr>
      <p:sp>
        <p:nvSpPr>
          <p:cNvPr id="94" name="Google Shape;94;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6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97" name="Google Shape;97;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98" name="Google Shape;98;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9"/>
        <p:cNvGrpSpPr/>
        <p:nvPr/>
      </p:nvGrpSpPr>
      <p:grpSpPr>
        <a:xfrm>
          <a:off x="0" y="0"/>
          <a:ext cx="0" cy="0"/>
          <a:chOff x="0" y="0"/>
          <a:chExt cx="0" cy="0"/>
        </a:xfrm>
      </p:grpSpPr>
      <p:sp>
        <p:nvSpPr>
          <p:cNvPr id="100" name="Google Shape;100;p6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6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03" name="Google Shape;10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04" name="Google Shape;10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slide">
  <p:cSld name="Text slide">
    <p:spTree>
      <p:nvGrpSpPr>
        <p:cNvPr id="1" name="Shape 10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08"/>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109"/>
        <p:cNvGrpSpPr/>
        <p:nvPr/>
      </p:nvGrpSpPr>
      <p:grpSpPr>
        <a:xfrm>
          <a:off x="0" y="0"/>
          <a:ext cx="0" cy="0"/>
          <a:chOff x="0" y="0"/>
          <a:chExt cx="0" cy="0"/>
        </a:xfrm>
      </p:grpSpPr>
      <p:sp>
        <p:nvSpPr>
          <p:cNvPr id="110" name="Google Shape;110;p24"/>
          <p:cNvSpPr txBox="1">
            <a:spLocks noGrp="1"/>
          </p:cNvSpPr>
          <p:nvPr>
            <p:ph type="title"/>
          </p:nvPr>
        </p:nvSpPr>
        <p:spPr>
          <a:xfrm>
            <a:off x="2317701" y="2315584"/>
            <a:ext cx="8574665" cy="80861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B0F0"/>
              </a:buClr>
              <a:buSzPts val="4400"/>
              <a:buFont typeface="Arial"/>
              <a:buNone/>
              <a:defRPr sz="4400" b="0" i="0" u="none" strike="noStrike" cap="none">
                <a:solidFill>
                  <a:srgbClr val="00B0F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1" name="Google Shape;111;p24"/>
          <p:cNvSpPr txBox="1">
            <a:spLocks noGrp="1"/>
          </p:cNvSpPr>
          <p:nvPr>
            <p:ph type="body" idx="1"/>
          </p:nvPr>
        </p:nvSpPr>
        <p:spPr>
          <a:xfrm>
            <a:off x="2317701" y="3373343"/>
            <a:ext cx="8574665" cy="21431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2" name="Google Shape;112;p24"/>
          <p:cNvPicPr preferRelativeResize="0"/>
          <p:nvPr/>
        </p:nvPicPr>
        <p:blipFill rotWithShape="1">
          <a:blip r:embed="rId2" cstate="screen">
            <a:alphaModFix/>
            <a:extLst>
              <a:ext uri="{28A0092B-C50C-407E-A947-70E740481C1C}">
                <a14:useLocalDpi xmlns:a14="http://schemas.microsoft.com/office/drawing/2010/main" val="0"/>
              </a:ext>
            </a:extLst>
          </a:blip>
          <a:srcRect r="-1"/>
          <a:stretch/>
        </p:blipFill>
        <p:spPr>
          <a:xfrm rot="5400000">
            <a:off x="-3019426" y="3019425"/>
            <a:ext cx="6857999" cy="81915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113"/>
        <p:cNvGrpSpPr/>
        <p:nvPr/>
      </p:nvGrpSpPr>
      <p:grpSpPr>
        <a:xfrm>
          <a:off x="0" y="0"/>
          <a:ext cx="0" cy="0"/>
          <a:chOff x="0" y="0"/>
          <a:chExt cx="0" cy="0"/>
        </a:xfrm>
      </p:grpSpPr>
      <p:sp>
        <p:nvSpPr>
          <p:cNvPr id="114" name="Google Shape;114;p25"/>
          <p:cNvSpPr/>
          <p:nvPr/>
        </p:nvSpPr>
        <p:spPr>
          <a:xfrm>
            <a:off x="10958945" y="6109855"/>
            <a:ext cx="1233055" cy="74814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25"/>
          <p:cNvSpPr txBox="1"/>
          <p:nvPr/>
        </p:nvSpPr>
        <p:spPr>
          <a:xfrm>
            <a:off x="2221984" y="3073258"/>
            <a:ext cx="7761249"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a:solidFill>
                  <a:srgbClr val="00B0F0"/>
                </a:solidFill>
                <a:latin typeface="Arial"/>
                <a:ea typeface="Arial"/>
                <a:cs typeface="Arial"/>
                <a:sym typeface="Arial"/>
              </a:rPr>
              <a:t>WITH MANY THANKS TO OUR</a:t>
            </a:r>
            <a:br>
              <a:rPr lang="en-US" sz="2800" b="1" i="0">
                <a:solidFill>
                  <a:srgbClr val="00B0F0"/>
                </a:solidFill>
                <a:latin typeface="Arial"/>
                <a:ea typeface="Arial"/>
                <a:cs typeface="Arial"/>
                <a:sym typeface="Arial"/>
              </a:rPr>
            </a:br>
            <a:r>
              <a:rPr lang="en-US" sz="2800" b="1" i="0">
                <a:solidFill>
                  <a:srgbClr val="00B0F0"/>
                </a:solidFill>
                <a:latin typeface="Arial"/>
                <a:ea typeface="Arial"/>
                <a:cs typeface="Arial"/>
                <a:sym typeface="Arial"/>
              </a:rPr>
              <a:t> GLOBAL COALITION OF PARTNERS</a:t>
            </a:r>
            <a:endParaRPr/>
          </a:p>
        </p:txBody>
      </p:sp>
      <p:pic>
        <p:nvPicPr>
          <p:cNvPr id="116" name="Google Shape;116;p25" descr="A picture containing text, window&#10;&#10;Description automatically generated"/>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4587560" y="501388"/>
            <a:ext cx="3030099" cy="1568522"/>
          </a:xfrm>
          <a:prstGeom prst="rect">
            <a:avLst/>
          </a:prstGeom>
          <a:noFill/>
          <a:ln>
            <a:noFill/>
          </a:ln>
        </p:spPr>
      </p:pic>
      <p:pic>
        <p:nvPicPr>
          <p:cNvPr id="117" name="Google Shape;117;p25" descr="Background pattern&#10;&#10;Description automatically generated with low confidence"/>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5243594" y="4059733"/>
            <a:ext cx="2250911" cy="946035"/>
          </a:xfrm>
          <a:prstGeom prst="rect">
            <a:avLst/>
          </a:prstGeom>
          <a:noFill/>
          <a:ln>
            <a:noFill/>
          </a:ln>
        </p:spPr>
      </p:pic>
      <p:grpSp>
        <p:nvGrpSpPr>
          <p:cNvPr id="118" name="Google Shape;118;p25"/>
          <p:cNvGrpSpPr/>
          <p:nvPr/>
        </p:nvGrpSpPr>
        <p:grpSpPr>
          <a:xfrm>
            <a:off x="2115398" y="4822258"/>
            <a:ext cx="7961203" cy="1661669"/>
            <a:chOff x="1781715" y="4844593"/>
            <a:chExt cx="8647636" cy="1804942"/>
          </a:xfrm>
        </p:grpSpPr>
        <p:grpSp>
          <p:nvGrpSpPr>
            <p:cNvPr id="119" name="Google Shape;119;p25"/>
            <p:cNvGrpSpPr/>
            <p:nvPr/>
          </p:nvGrpSpPr>
          <p:grpSpPr>
            <a:xfrm>
              <a:off x="1781715" y="4844593"/>
              <a:ext cx="8647636" cy="1804942"/>
              <a:chOff x="1765455" y="4850451"/>
              <a:chExt cx="8647636" cy="1804942"/>
            </a:xfrm>
          </p:grpSpPr>
          <p:pic>
            <p:nvPicPr>
              <p:cNvPr id="120" name="Google Shape;120;p25" descr="Logo&#10;&#10;Description automatically generated"/>
              <p:cNvPicPr preferRelativeResize="0"/>
              <p:nvPr/>
            </p:nvPicPr>
            <p:blipFill rotWithShape="1">
              <a:blip r:embed="rId4" cstate="screen">
                <a:alphaModFix/>
                <a:extLst>
                  <a:ext uri="{28A0092B-C50C-407E-A947-70E740481C1C}">
                    <a14:useLocalDpi xmlns:a14="http://schemas.microsoft.com/office/drawing/2010/main" val="0"/>
                  </a:ext>
                </a:extLst>
              </a:blip>
              <a:srcRect/>
              <a:stretch/>
            </p:blipFill>
            <p:spPr>
              <a:xfrm>
                <a:off x="1765455" y="4850451"/>
                <a:ext cx="3282654" cy="1002782"/>
              </a:xfrm>
              <a:prstGeom prst="rect">
                <a:avLst/>
              </a:prstGeom>
              <a:noFill/>
              <a:ln>
                <a:noFill/>
              </a:ln>
            </p:spPr>
          </p:pic>
          <p:pic>
            <p:nvPicPr>
              <p:cNvPr id="121" name="Google Shape;121;p25" descr="A picture containing text, sign&#10;&#10;Description automatically generated"/>
              <p:cNvPicPr preferRelativeResize="0"/>
              <p:nvPr/>
            </p:nvPicPr>
            <p:blipFill rotWithShape="1">
              <a:blip r:embed="rId5" cstate="screen">
                <a:alphaModFix/>
                <a:extLst>
                  <a:ext uri="{28A0092B-C50C-407E-A947-70E740481C1C}">
                    <a14:useLocalDpi xmlns:a14="http://schemas.microsoft.com/office/drawing/2010/main" val="0"/>
                  </a:ext>
                </a:extLst>
              </a:blip>
              <a:srcRect/>
              <a:stretch/>
            </p:blipFill>
            <p:spPr>
              <a:xfrm>
                <a:off x="5378064" y="5198791"/>
                <a:ext cx="1558230" cy="466428"/>
              </a:xfrm>
              <a:prstGeom prst="rect">
                <a:avLst/>
              </a:prstGeom>
              <a:noFill/>
              <a:ln>
                <a:noFill/>
              </a:ln>
            </p:spPr>
          </p:pic>
          <p:pic>
            <p:nvPicPr>
              <p:cNvPr id="122" name="Google Shape;122;p25" descr="Logo&#10;&#10;Description automatically generated"/>
              <p:cNvPicPr preferRelativeResize="0"/>
              <p:nvPr/>
            </p:nvPicPr>
            <p:blipFill rotWithShape="1">
              <a:blip r:embed="rId6" cstate="screen">
                <a:alphaModFix/>
                <a:extLst>
                  <a:ext uri="{28A0092B-C50C-407E-A947-70E740481C1C}">
                    <a14:useLocalDpi xmlns:a14="http://schemas.microsoft.com/office/drawing/2010/main" val="0"/>
                  </a:ext>
                </a:extLst>
              </a:blip>
              <a:srcRect/>
              <a:stretch/>
            </p:blipFill>
            <p:spPr>
              <a:xfrm>
                <a:off x="1778902" y="5833157"/>
                <a:ext cx="8634189" cy="822236"/>
              </a:xfrm>
              <a:prstGeom prst="rect">
                <a:avLst/>
              </a:prstGeom>
              <a:noFill/>
              <a:ln>
                <a:noFill/>
              </a:ln>
            </p:spPr>
          </p:pic>
        </p:grpSp>
        <p:pic>
          <p:nvPicPr>
            <p:cNvPr id="123" name="Google Shape;123;p25" descr="Logo&#10;&#10;Description automatically generated"/>
            <p:cNvPicPr preferRelativeResize="0"/>
            <p:nvPr/>
          </p:nvPicPr>
          <p:blipFill rotWithShape="1">
            <a:blip r:embed="rId7" cstate="screen">
              <a:alphaModFix/>
              <a:extLst>
                <a:ext uri="{28A0092B-C50C-407E-A947-70E740481C1C}">
                  <a14:useLocalDpi xmlns:a14="http://schemas.microsoft.com/office/drawing/2010/main" val="0"/>
                </a:ext>
              </a:extLst>
            </a:blip>
            <a:srcRect/>
            <a:stretch/>
          </p:blipFill>
          <p:spPr>
            <a:xfrm>
              <a:off x="7143893" y="4856273"/>
              <a:ext cx="3266392" cy="935867"/>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22"/>
        <p:cNvGrpSpPr/>
        <p:nvPr/>
      </p:nvGrpSpPr>
      <p:grpSpPr>
        <a:xfrm>
          <a:off x="0" y="0"/>
          <a:ext cx="0" cy="0"/>
          <a:chOff x="0" y="0"/>
          <a:chExt cx="0" cy="0"/>
        </a:xfrm>
      </p:grpSpPr>
      <p:sp>
        <p:nvSpPr>
          <p:cNvPr id="23" name="Google Shape;23;p54"/>
          <p:cNvSpPr txBox="1">
            <a:spLocks noGrp="1"/>
          </p:cNvSpPr>
          <p:nvPr>
            <p:ph type="title"/>
          </p:nvPr>
        </p:nvSpPr>
        <p:spPr>
          <a:xfrm>
            <a:off x="2317701" y="2315584"/>
            <a:ext cx="8574665" cy="80861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B0F0"/>
              </a:buClr>
              <a:buSzPts val="4400"/>
              <a:buFont typeface="Calibri"/>
              <a:buNone/>
              <a:defRPr>
                <a:solidFill>
                  <a:srgbClr val="00B0F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4"/>
          <p:cNvSpPr txBox="1">
            <a:spLocks noGrp="1"/>
          </p:cNvSpPr>
          <p:nvPr>
            <p:ph type="body" idx="1"/>
          </p:nvPr>
        </p:nvSpPr>
        <p:spPr>
          <a:xfrm>
            <a:off x="2317701" y="3373343"/>
            <a:ext cx="8574665" cy="21431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b="0" i="0">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b="0" i="0">
                <a:latin typeface="Arial"/>
                <a:ea typeface="Arial"/>
                <a:cs typeface="Arial"/>
                <a:sym typeface="Arial"/>
              </a:defRPr>
            </a:lvl2pPr>
            <a:lvl3pPr marL="1371600" lvl="2" indent="-228600" algn="l">
              <a:lnSpc>
                <a:spcPct val="90000"/>
              </a:lnSpc>
              <a:spcBef>
                <a:spcPts val="500"/>
              </a:spcBef>
              <a:spcAft>
                <a:spcPts val="0"/>
              </a:spcAft>
              <a:buClr>
                <a:schemeClr val="dk1"/>
              </a:buClr>
              <a:buSzPts val="2000"/>
              <a:buNone/>
              <a:defRPr b="0" i="0">
                <a:latin typeface="Arial"/>
                <a:ea typeface="Arial"/>
                <a:cs typeface="Arial"/>
                <a:sym typeface="Arial"/>
              </a:defRPr>
            </a:lvl3pPr>
            <a:lvl4pPr marL="1828800" lvl="3" indent="-228600" algn="l">
              <a:lnSpc>
                <a:spcPct val="90000"/>
              </a:lnSpc>
              <a:spcBef>
                <a:spcPts val="500"/>
              </a:spcBef>
              <a:spcAft>
                <a:spcPts val="0"/>
              </a:spcAft>
              <a:buClr>
                <a:schemeClr val="dk1"/>
              </a:buClr>
              <a:buSzPts val="1800"/>
              <a:buNone/>
              <a:defRPr b="0" i="0">
                <a:latin typeface="Arial"/>
                <a:ea typeface="Arial"/>
                <a:cs typeface="Arial"/>
                <a:sym typeface="Arial"/>
              </a:defRPr>
            </a:lvl4pPr>
            <a:lvl5pPr marL="2286000" lvl="4" indent="-228600" algn="l">
              <a:lnSpc>
                <a:spcPct val="90000"/>
              </a:lnSpc>
              <a:spcBef>
                <a:spcPts val="500"/>
              </a:spcBef>
              <a:spcAft>
                <a:spcPts val="0"/>
              </a:spcAft>
              <a:buClr>
                <a:schemeClr val="dk1"/>
              </a:buClr>
              <a:buSzPts val="1800"/>
              <a:buNone/>
              <a:defRPr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5" name="Google Shape;25;p54"/>
          <p:cNvPicPr preferRelativeResize="0"/>
          <p:nvPr/>
        </p:nvPicPr>
        <p:blipFill rotWithShape="1">
          <a:blip r:embed="rId2" cstate="screen">
            <a:alphaModFix/>
            <a:extLst>
              <a:ext uri="{28A0092B-C50C-407E-A947-70E740481C1C}">
                <a14:useLocalDpi xmlns:a14="http://schemas.microsoft.com/office/drawing/2010/main" val="0"/>
              </a:ext>
            </a:extLst>
          </a:blip>
          <a:srcRect r="-1"/>
          <a:stretch/>
        </p:blipFill>
        <p:spPr>
          <a:xfrm rot="5400000">
            <a:off x="-3019426" y="3019425"/>
            <a:ext cx="6857999" cy="81915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4"/>
        <p:cNvGrpSpPr/>
        <p:nvPr/>
      </p:nvGrpSpPr>
      <p:grpSpPr>
        <a:xfrm>
          <a:off x="0" y="0"/>
          <a:ext cx="0" cy="0"/>
          <a:chOff x="0" y="0"/>
          <a:chExt cx="0" cy="0"/>
        </a:xfrm>
      </p:grpSpPr>
      <p:sp>
        <p:nvSpPr>
          <p:cNvPr id="125" name="Google Shape;125;p26"/>
          <p:cNvSpPr/>
          <p:nvPr/>
        </p:nvSpPr>
        <p:spPr>
          <a:xfrm>
            <a:off x="0" y="-1"/>
            <a:ext cx="12192000" cy="6858001"/>
          </a:xfrm>
          <a:prstGeom prst="rect">
            <a:avLst/>
          </a:prstGeom>
          <a:solidFill>
            <a:srgbClr val="FFFFFF"/>
          </a:solidFill>
          <a:ln>
            <a:noFill/>
          </a:ln>
        </p:spPr>
      </p:sp>
      <p:sp>
        <p:nvSpPr>
          <p:cNvPr id="126" name="Google Shape;126;p26"/>
          <p:cNvSpPr txBox="1">
            <a:spLocks noGrp="1"/>
          </p:cNvSpPr>
          <p:nvPr>
            <p:ph type="title"/>
          </p:nvPr>
        </p:nvSpPr>
        <p:spPr>
          <a:xfrm>
            <a:off x="6096000" y="3645998"/>
            <a:ext cx="5349893" cy="132068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7" name="Google Shape;127;p26"/>
          <p:cNvSpPr txBox="1">
            <a:spLocks noGrp="1"/>
          </p:cNvSpPr>
          <p:nvPr>
            <p:ph type="body" idx="1"/>
          </p:nvPr>
        </p:nvSpPr>
        <p:spPr>
          <a:xfrm>
            <a:off x="6096000" y="4935032"/>
            <a:ext cx="5045093" cy="64211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8" name="Google Shape;128;p26"/>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5969000" y="1193279"/>
            <a:ext cx="3517901" cy="180820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29"/>
        <p:cNvGrpSpPr/>
        <p:nvPr/>
      </p:nvGrpSpPr>
      <p:grpSpPr>
        <a:xfrm>
          <a:off x="0" y="0"/>
          <a:ext cx="0" cy="0"/>
          <a:chOff x="0" y="0"/>
          <a:chExt cx="0" cy="0"/>
        </a:xfrm>
      </p:grpSpPr>
      <p:pic>
        <p:nvPicPr>
          <p:cNvPr id="130" name="Google Shape;130;p27" descr="A picture containing person, crowd&#10;&#10;Description automatically generated"/>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12298" y="-1"/>
            <a:ext cx="12204298" cy="6858000"/>
          </a:xfrm>
          <a:prstGeom prst="rect">
            <a:avLst/>
          </a:prstGeom>
          <a:noFill/>
          <a:ln>
            <a:noFill/>
          </a:ln>
        </p:spPr>
      </p:pic>
      <p:sp>
        <p:nvSpPr>
          <p:cNvPr id="131" name="Google Shape;131;p27"/>
          <p:cNvSpPr/>
          <p:nvPr/>
        </p:nvSpPr>
        <p:spPr>
          <a:xfrm>
            <a:off x="4032435" y="-1"/>
            <a:ext cx="8159566" cy="6813529"/>
          </a:xfrm>
          <a:prstGeom prst="rect">
            <a:avLst/>
          </a:prstGeom>
          <a:gradFill>
            <a:gsLst>
              <a:gs pos="0">
                <a:srgbClr val="000000">
                  <a:alpha val="42745"/>
                </a:srgbClr>
              </a:gs>
              <a:gs pos="100000">
                <a:srgbClr val="C3C3C3">
                  <a:alpha val="0"/>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 name="Google Shape;132;p27"/>
          <p:cNvSpPr txBox="1">
            <a:spLocks noGrp="1"/>
          </p:cNvSpPr>
          <p:nvPr>
            <p:ph type="title"/>
          </p:nvPr>
        </p:nvSpPr>
        <p:spPr>
          <a:xfrm>
            <a:off x="6096000" y="3645998"/>
            <a:ext cx="5349893" cy="132068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3" name="Google Shape;133;p27"/>
          <p:cNvSpPr txBox="1">
            <a:spLocks noGrp="1"/>
          </p:cNvSpPr>
          <p:nvPr>
            <p:ph type="body" idx="1"/>
          </p:nvPr>
        </p:nvSpPr>
        <p:spPr>
          <a:xfrm>
            <a:off x="6096000" y="4935032"/>
            <a:ext cx="5045093" cy="64211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 name="Google Shape;134;p27"/>
          <p:cNvSpPr txBox="1"/>
          <p:nvPr/>
        </p:nvSpPr>
        <p:spPr>
          <a:xfrm>
            <a:off x="9130553" y="2869921"/>
            <a:ext cx="1628589" cy="52322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800" b="0" i="0">
                <a:solidFill>
                  <a:schemeClr val="accent2"/>
                </a:solidFill>
                <a:latin typeface="Montserrat"/>
                <a:ea typeface="Montserrat"/>
                <a:cs typeface="Montserrat"/>
                <a:sym typeface="Montserrat"/>
              </a:rPr>
              <a:t>INDIA</a:t>
            </a:r>
            <a:endParaRPr/>
          </a:p>
        </p:txBody>
      </p:sp>
      <p:pic>
        <p:nvPicPr>
          <p:cNvPr id="135" name="Google Shape;135;p27"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b="17448"/>
          <a:stretch/>
        </p:blipFill>
        <p:spPr>
          <a:xfrm>
            <a:off x="5456724" y="89644"/>
            <a:ext cx="5953311" cy="3122358"/>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36"/>
        <p:cNvGrpSpPr/>
        <p:nvPr/>
      </p:nvGrpSpPr>
      <p:grpSpPr>
        <a:xfrm>
          <a:off x="0" y="0"/>
          <a:ext cx="0" cy="0"/>
          <a:chOff x="0" y="0"/>
          <a:chExt cx="0" cy="0"/>
        </a:xfrm>
      </p:grpSpPr>
      <p:pic>
        <p:nvPicPr>
          <p:cNvPr id="137" name="Google Shape;137;p28" descr="A group of people walking on a dirt road in the mountains&#10;&#10;Description automatically generated with medium confidence"/>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0" y="0"/>
            <a:ext cx="12192000" cy="6858000"/>
          </a:xfrm>
          <a:prstGeom prst="rect">
            <a:avLst/>
          </a:prstGeom>
          <a:noFill/>
          <a:ln>
            <a:noFill/>
          </a:ln>
        </p:spPr>
      </p:pic>
      <p:sp>
        <p:nvSpPr>
          <p:cNvPr id="138" name="Google Shape;138;p28"/>
          <p:cNvSpPr/>
          <p:nvPr/>
        </p:nvSpPr>
        <p:spPr>
          <a:xfrm>
            <a:off x="4032435" y="-1"/>
            <a:ext cx="8159566" cy="6813529"/>
          </a:xfrm>
          <a:prstGeom prst="rect">
            <a:avLst/>
          </a:prstGeom>
          <a:gradFill>
            <a:gsLst>
              <a:gs pos="0">
                <a:srgbClr val="000000">
                  <a:alpha val="42745"/>
                </a:srgbClr>
              </a:gs>
              <a:gs pos="100000">
                <a:srgbClr val="C3C3C3">
                  <a:alpha val="0"/>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28"/>
          <p:cNvSpPr txBox="1">
            <a:spLocks noGrp="1"/>
          </p:cNvSpPr>
          <p:nvPr>
            <p:ph type="title"/>
          </p:nvPr>
        </p:nvSpPr>
        <p:spPr>
          <a:xfrm>
            <a:off x="6455606" y="3687031"/>
            <a:ext cx="5349893" cy="132068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0" name="Google Shape;140;p28"/>
          <p:cNvSpPr txBox="1">
            <a:spLocks noGrp="1"/>
          </p:cNvSpPr>
          <p:nvPr>
            <p:ph type="body" idx="1"/>
          </p:nvPr>
        </p:nvSpPr>
        <p:spPr>
          <a:xfrm>
            <a:off x="6455606" y="4985015"/>
            <a:ext cx="5045093" cy="64211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41" name="Google Shape;141;p28"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5390503" y="-56849"/>
            <a:ext cx="5961052" cy="3787200"/>
          </a:xfrm>
          <a:prstGeom prst="rect">
            <a:avLst/>
          </a:prstGeom>
          <a:noFill/>
          <a:ln>
            <a:noFill/>
          </a:ln>
        </p:spPr>
      </p:pic>
      <p:sp>
        <p:nvSpPr>
          <p:cNvPr id="142" name="Google Shape;142;p28"/>
          <p:cNvSpPr txBox="1"/>
          <p:nvPr/>
        </p:nvSpPr>
        <p:spPr>
          <a:xfrm>
            <a:off x="7480299" y="2758500"/>
            <a:ext cx="3264648"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0" i="0">
                <a:solidFill>
                  <a:schemeClr val="accent5"/>
                </a:solidFill>
                <a:latin typeface="Montserrat"/>
                <a:ea typeface="Montserrat"/>
                <a:cs typeface="Montserrat"/>
                <a:sym typeface="Montserrat"/>
              </a:rPr>
              <a:t>AFGHANISTAN</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43"/>
        <p:cNvGrpSpPr/>
        <p:nvPr/>
      </p:nvGrpSpPr>
      <p:grpSpPr>
        <a:xfrm>
          <a:off x="0" y="0"/>
          <a:ext cx="0" cy="0"/>
          <a:chOff x="0" y="0"/>
          <a:chExt cx="0" cy="0"/>
        </a:xfrm>
      </p:grpSpPr>
      <p:pic>
        <p:nvPicPr>
          <p:cNvPr id="144" name="Google Shape;144;p29" descr="A group of kids looking at a computer&#10;&#10;Description automatically generated with medium confidence"/>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0" y="-125663"/>
            <a:ext cx="12192000" cy="6983663"/>
          </a:xfrm>
          <a:prstGeom prst="rect">
            <a:avLst/>
          </a:prstGeom>
          <a:noFill/>
          <a:ln>
            <a:noFill/>
          </a:ln>
        </p:spPr>
      </p:pic>
      <p:sp>
        <p:nvSpPr>
          <p:cNvPr id="145" name="Google Shape;145;p29"/>
          <p:cNvSpPr/>
          <p:nvPr/>
        </p:nvSpPr>
        <p:spPr>
          <a:xfrm>
            <a:off x="4032435" y="-95135"/>
            <a:ext cx="8159566" cy="6908664"/>
          </a:xfrm>
          <a:prstGeom prst="rect">
            <a:avLst/>
          </a:prstGeom>
          <a:gradFill>
            <a:gsLst>
              <a:gs pos="0">
                <a:srgbClr val="000000">
                  <a:alpha val="42745"/>
                </a:srgbClr>
              </a:gs>
              <a:gs pos="100000">
                <a:srgbClr val="C3C3C3">
                  <a:alpha val="0"/>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 name="Google Shape;146;p29"/>
          <p:cNvSpPr txBox="1">
            <a:spLocks noGrp="1"/>
          </p:cNvSpPr>
          <p:nvPr>
            <p:ph type="title"/>
          </p:nvPr>
        </p:nvSpPr>
        <p:spPr>
          <a:xfrm>
            <a:off x="6462838" y="3236595"/>
            <a:ext cx="5349893" cy="132068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7" name="Google Shape;147;p29"/>
          <p:cNvSpPr txBox="1">
            <a:spLocks noGrp="1"/>
          </p:cNvSpPr>
          <p:nvPr>
            <p:ph type="body" idx="1"/>
          </p:nvPr>
        </p:nvSpPr>
        <p:spPr>
          <a:xfrm>
            <a:off x="6462838" y="4534579"/>
            <a:ext cx="5045093" cy="64211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48" name="Google Shape;148;p29"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b="11104"/>
          <a:stretch/>
        </p:blipFill>
        <p:spPr>
          <a:xfrm>
            <a:off x="5659446" y="-258032"/>
            <a:ext cx="5953311" cy="3362258"/>
          </a:xfrm>
          <a:prstGeom prst="rect">
            <a:avLst/>
          </a:prstGeom>
          <a:noFill/>
          <a:ln>
            <a:noFill/>
          </a:ln>
        </p:spPr>
      </p:pic>
      <p:sp>
        <p:nvSpPr>
          <p:cNvPr id="149" name="Google Shape;149;p29"/>
          <p:cNvSpPr txBox="1"/>
          <p:nvPr/>
        </p:nvSpPr>
        <p:spPr>
          <a:xfrm>
            <a:off x="8516471" y="2545148"/>
            <a:ext cx="2444732" cy="52322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800" b="0" i="0">
                <a:solidFill>
                  <a:srgbClr val="0070C0"/>
                </a:solidFill>
                <a:latin typeface="Montserrat"/>
                <a:ea typeface="Montserrat"/>
                <a:cs typeface="Montserrat"/>
                <a:sym typeface="Montserrat"/>
              </a:rPr>
              <a:t>PORTUGAL</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50"/>
        <p:cNvGrpSpPr/>
        <p:nvPr/>
      </p:nvGrpSpPr>
      <p:grpSpPr>
        <a:xfrm>
          <a:off x="0" y="0"/>
          <a:ext cx="0" cy="0"/>
          <a:chOff x="0" y="0"/>
          <a:chExt cx="0" cy="0"/>
        </a:xfrm>
      </p:grpSpPr>
      <p:pic>
        <p:nvPicPr>
          <p:cNvPr id="151" name="Google Shape;151;p30" descr="A picture containing text, painting&#10;&#10;Description automatically generated"/>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1" y="-95135"/>
            <a:ext cx="12191999" cy="6953135"/>
          </a:xfrm>
          <a:prstGeom prst="rect">
            <a:avLst/>
          </a:prstGeom>
          <a:noFill/>
          <a:ln>
            <a:noFill/>
          </a:ln>
        </p:spPr>
      </p:pic>
      <p:sp>
        <p:nvSpPr>
          <p:cNvPr id="152" name="Google Shape;152;p30"/>
          <p:cNvSpPr/>
          <p:nvPr/>
        </p:nvSpPr>
        <p:spPr>
          <a:xfrm>
            <a:off x="1880903" y="-95135"/>
            <a:ext cx="10311097" cy="6908664"/>
          </a:xfrm>
          <a:prstGeom prst="rect">
            <a:avLst/>
          </a:prstGeom>
          <a:gradFill>
            <a:gsLst>
              <a:gs pos="0">
                <a:srgbClr val="000000">
                  <a:alpha val="42745"/>
                </a:srgbClr>
              </a:gs>
              <a:gs pos="100000">
                <a:srgbClr val="C3C3C3">
                  <a:alpha val="0"/>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 name="Google Shape;153;p30"/>
          <p:cNvSpPr txBox="1">
            <a:spLocks noGrp="1"/>
          </p:cNvSpPr>
          <p:nvPr>
            <p:ph type="title"/>
          </p:nvPr>
        </p:nvSpPr>
        <p:spPr>
          <a:xfrm>
            <a:off x="6510514" y="3429000"/>
            <a:ext cx="5349893" cy="132068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4" name="Google Shape;154;p30"/>
          <p:cNvSpPr txBox="1">
            <a:spLocks noGrp="1"/>
          </p:cNvSpPr>
          <p:nvPr>
            <p:ph type="body" idx="1"/>
          </p:nvPr>
        </p:nvSpPr>
        <p:spPr>
          <a:xfrm>
            <a:off x="6510514" y="4726984"/>
            <a:ext cx="5045093" cy="64211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55" name="Google Shape;155;p30"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5964670" y="321229"/>
            <a:ext cx="5349893" cy="3398916"/>
          </a:xfrm>
          <a:prstGeom prst="rect">
            <a:avLst/>
          </a:prstGeom>
          <a:noFill/>
          <a:ln>
            <a:noFill/>
          </a:ln>
        </p:spPr>
      </p:pic>
      <p:sp>
        <p:nvSpPr>
          <p:cNvPr id="156" name="Google Shape;156;p30"/>
          <p:cNvSpPr txBox="1"/>
          <p:nvPr/>
        </p:nvSpPr>
        <p:spPr>
          <a:xfrm>
            <a:off x="7906871" y="2834062"/>
            <a:ext cx="2852271"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0" i="0">
                <a:solidFill>
                  <a:srgbClr val="E32485"/>
                </a:solidFill>
                <a:latin typeface="Montserrat"/>
                <a:ea typeface="Montserrat"/>
                <a:cs typeface="Montserrat"/>
                <a:sym typeface="Montserrat"/>
              </a:rPr>
              <a:t>KYRGYZSTAN</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157"/>
        <p:cNvGrpSpPr/>
        <p:nvPr/>
      </p:nvGrpSpPr>
      <p:grpSpPr>
        <a:xfrm>
          <a:off x="0" y="0"/>
          <a:ext cx="0" cy="0"/>
          <a:chOff x="0" y="0"/>
          <a:chExt cx="0" cy="0"/>
        </a:xfrm>
      </p:grpSpPr>
      <p:pic>
        <p:nvPicPr>
          <p:cNvPr id="158" name="Google Shape;158;p31" descr="A group of boys sitting at a table&#10;&#10;Description automatically generated with low confidence"/>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0" y="-50664"/>
            <a:ext cx="12192000" cy="6908664"/>
          </a:xfrm>
          <a:prstGeom prst="rect">
            <a:avLst/>
          </a:prstGeom>
          <a:noFill/>
          <a:ln>
            <a:noFill/>
          </a:ln>
        </p:spPr>
      </p:pic>
      <p:sp>
        <p:nvSpPr>
          <p:cNvPr id="159" name="Google Shape;159;p31"/>
          <p:cNvSpPr/>
          <p:nvPr/>
        </p:nvSpPr>
        <p:spPr>
          <a:xfrm>
            <a:off x="-1" y="-50664"/>
            <a:ext cx="12192001" cy="6908664"/>
          </a:xfrm>
          <a:prstGeom prst="rect">
            <a:avLst/>
          </a:prstGeom>
          <a:gradFill>
            <a:gsLst>
              <a:gs pos="0">
                <a:srgbClr val="000000">
                  <a:alpha val="42745"/>
                </a:srgbClr>
              </a:gs>
              <a:gs pos="100000">
                <a:srgbClr val="C3C3C3">
                  <a:alpha val="0"/>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Google Shape;160;p31"/>
          <p:cNvSpPr txBox="1">
            <a:spLocks noGrp="1"/>
          </p:cNvSpPr>
          <p:nvPr>
            <p:ph type="title"/>
          </p:nvPr>
        </p:nvSpPr>
        <p:spPr>
          <a:xfrm>
            <a:off x="6552485" y="3403668"/>
            <a:ext cx="5349893" cy="132068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1" name="Google Shape;161;p31"/>
          <p:cNvSpPr txBox="1">
            <a:spLocks noGrp="1"/>
          </p:cNvSpPr>
          <p:nvPr>
            <p:ph type="body" idx="1"/>
          </p:nvPr>
        </p:nvSpPr>
        <p:spPr>
          <a:xfrm>
            <a:off x="6552485" y="4701652"/>
            <a:ext cx="5045093" cy="64211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62" name="Google Shape;162;p31"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5659446" y="-258032"/>
            <a:ext cx="5953311" cy="3782282"/>
          </a:xfrm>
          <a:prstGeom prst="rect">
            <a:avLst/>
          </a:prstGeom>
          <a:noFill/>
          <a:ln>
            <a:noFill/>
          </a:ln>
        </p:spPr>
      </p:pic>
      <p:sp>
        <p:nvSpPr>
          <p:cNvPr id="163" name="Google Shape;163;p31"/>
          <p:cNvSpPr txBox="1"/>
          <p:nvPr/>
        </p:nvSpPr>
        <p:spPr>
          <a:xfrm>
            <a:off x="8086673" y="2574846"/>
            <a:ext cx="2852271"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0" i="0">
                <a:solidFill>
                  <a:schemeClr val="accent3"/>
                </a:solidFill>
                <a:latin typeface="Montserrat"/>
                <a:ea typeface="Montserrat"/>
                <a:cs typeface="Montserrat"/>
                <a:sym typeface="Montserrat"/>
              </a:rPr>
              <a:t>UGANDA</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164"/>
        <p:cNvGrpSpPr/>
        <p:nvPr/>
      </p:nvGrpSpPr>
      <p:grpSpPr>
        <a:xfrm>
          <a:off x="0" y="0"/>
          <a:ext cx="0" cy="0"/>
          <a:chOff x="0" y="0"/>
          <a:chExt cx="0" cy="0"/>
        </a:xfrm>
      </p:grpSpPr>
      <p:pic>
        <p:nvPicPr>
          <p:cNvPr id="165" name="Google Shape;165;p32" descr="A person writing on a chalkboard&#10;&#10;Description automatically generated"/>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1" y="-50664"/>
            <a:ext cx="12191999" cy="6908664"/>
          </a:xfrm>
          <a:prstGeom prst="rect">
            <a:avLst/>
          </a:prstGeom>
          <a:noFill/>
          <a:ln>
            <a:noFill/>
          </a:ln>
        </p:spPr>
      </p:pic>
      <p:sp>
        <p:nvSpPr>
          <p:cNvPr id="166" name="Google Shape;166;p32"/>
          <p:cNvSpPr/>
          <p:nvPr/>
        </p:nvSpPr>
        <p:spPr>
          <a:xfrm>
            <a:off x="-1" y="-50664"/>
            <a:ext cx="12192001" cy="6908664"/>
          </a:xfrm>
          <a:prstGeom prst="rect">
            <a:avLst/>
          </a:prstGeom>
          <a:gradFill>
            <a:gsLst>
              <a:gs pos="0">
                <a:srgbClr val="000000">
                  <a:alpha val="42745"/>
                </a:srgbClr>
              </a:gs>
              <a:gs pos="100000">
                <a:srgbClr val="C3C3C3">
                  <a:alpha val="0"/>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7" name="Google Shape;167;p32"/>
          <p:cNvSpPr txBox="1">
            <a:spLocks noGrp="1"/>
          </p:cNvSpPr>
          <p:nvPr>
            <p:ph type="title"/>
          </p:nvPr>
        </p:nvSpPr>
        <p:spPr>
          <a:xfrm>
            <a:off x="5981698" y="3595037"/>
            <a:ext cx="5349893" cy="132068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8" name="Google Shape;168;p32"/>
          <p:cNvSpPr txBox="1">
            <a:spLocks noGrp="1"/>
          </p:cNvSpPr>
          <p:nvPr>
            <p:ph type="body" idx="1"/>
          </p:nvPr>
        </p:nvSpPr>
        <p:spPr>
          <a:xfrm>
            <a:off x="5981698" y="4893021"/>
            <a:ext cx="5045093" cy="64211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69" name="Google Shape;169;p32"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5355070" y="265521"/>
            <a:ext cx="5349893" cy="3398916"/>
          </a:xfrm>
          <a:prstGeom prst="rect">
            <a:avLst/>
          </a:prstGeom>
          <a:noFill/>
          <a:ln>
            <a:noFill/>
          </a:ln>
        </p:spPr>
      </p:pic>
      <p:sp>
        <p:nvSpPr>
          <p:cNvPr id="170" name="Google Shape;170;p32"/>
          <p:cNvSpPr txBox="1"/>
          <p:nvPr/>
        </p:nvSpPr>
        <p:spPr>
          <a:xfrm>
            <a:off x="7297780" y="2819227"/>
            <a:ext cx="2852271"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0" i="0">
                <a:solidFill>
                  <a:srgbClr val="009542"/>
                </a:solidFill>
                <a:latin typeface="Montserrat"/>
                <a:ea typeface="Montserrat"/>
                <a:cs typeface="Montserrat"/>
                <a:sym typeface="Montserrat"/>
              </a:rPr>
              <a:t>TAJIKISTAN</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71"/>
        <p:cNvGrpSpPr/>
        <p:nvPr/>
      </p:nvGrpSpPr>
      <p:grpSpPr>
        <a:xfrm>
          <a:off x="0" y="0"/>
          <a:ext cx="0" cy="0"/>
          <a:chOff x="0" y="0"/>
          <a:chExt cx="0" cy="0"/>
        </a:xfrm>
      </p:grpSpPr>
      <p:pic>
        <p:nvPicPr>
          <p:cNvPr id="172" name="Google Shape;172;p33" descr="A group of children in a classroom&#10;&#10;Description automatically generated with medium confidence"/>
          <p:cNvPicPr preferRelativeResize="0"/>
          <p:nvPr/>
        </p:nvPicPr>
        <p:blipFill rotWithShape="1">
          <a:blip r:embed="rId2" cstate="screen">
            <a:alphaModFix/>
            <a:extLst>
              <a:ext uri="{28A0092B-C50C-407E-A947-70E740481C1C}">
                <a14:useLocalDpi xmlns:a14="http://schemas.microsoft.com/office/drawing/2010/main" val="0"/>
              </a:ext>
            </a:extLst>
          </a:blip>
          <a:srcRect l="-17"/>
          <a:stretch/>
        </p:blipFill>
        <p:spPr>
          <a:xfrm flipH="1">
            <a:off x="-1" y="-25332"/>
            <a:ext cx="12194139" cy="6883332"/>
          </a:xfrm>
          <a:prstGeom prst="rect">
            <a:avLst/>
          </a:prstGeom>
          <a:noFill/>
          <a:ln>
            <a:noFill/>
          </a:ln>
        </p:spPr>
      </p:pic>
      <p:sp>
        <p:nvSpPr>
          <p:cNvPr id="173" name="Google Shape;173;p33"/>
          <p:cNvSpPr/>
          <p:nvPr/>
        </p:nvSpPr>
        <p:spPr>
          <a:xfrm>
            <a:off x="4106140" y="-25332"/>
            <a:ext cx="8085860" cy="6908664"/>
          </a:xfrm>
          <a:prstGeom prst="rect">
            <a:avLst/>
          </a:prstGeom>
          <a:gradFill>
            <a:gsLst>
              <a:gs pos="0">
                <a:srgbClr val="000000">
                  <a:alpha val="42745"/>
                </a:srgbClr>
              </a:gs>
              <a:gs pos="100000">
                <a:srgbClr val="C3C3C3">
                  <a:alpha val="0"/>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4" name="Google Shape;174;p33"/>
          <p:cNvSpPr txBox="1">
            <a:spLocks noGrp="1"/>
          </p:cNvSpPr>
          <p:nvPr>
            <p:ph type="title"/>
          </p:nvPr>
        </p:nvSpPr>
        <p:spPr>
          <a:xfrm>
            <a:off x="6548614" y="3560729"/>
            <a:ext cx="5349893" cy="132068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5" name="Google Shape;175;p33"/>
          <p:cNvSpPr txBox="1">
            <a:spLocks noGrp="1"/>
          </p:cNvSpPr>
          <p:nvPr>
            <p:ph type="body" idx="1"/>
          </p:nvPr>
        </p:nvSpPr>
        <p:spPr>
          <a:xfrm>
            <a:off x="6548614" y="4881418"/>
            <a:ext cx="5045093" cy="64211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76" name="Google Shape;176;p33"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5964670" y="321229"/>
            <a:ext cx="5349893" cy="3398916"/>
          </a:xfrm>
          <a:prstGeom prst="rect">
            <a:avLst/>
          </a:prstGeom>
          <a:noFill/>
          <a:ln>
            <a:noFill/>
          </a:ln>
        </p:spPr>
      </p:pic>
      <p:sp>
        <p:nvSpPr>
          <p:cNvPr id="177" name="Google Shape;177;p33"/>
          <p:cNvSpPr txBox="1"/>
          <p:nvPr/>
        </p:nvSpPr>
        <p:spPr>
          <a:xfrm>
            <a:off x="7961167" y="2835606"/>
            <a:ext cx="2852271"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0" i="0">
                <a:solidFill>
                  <a:srgbClr val="305C22"/>
                </a:solidFill>
                <a:latin typeface="Montserrat"/>
                <a:ea typeface="Montserrat"/>
                <a:cs typeface="Montserrat"/>
                <a:sym typeface="Montserrat"/>
              </a:rPr>
              <a:t>PAKISTAN</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9_Title and Content">
  <p:cSld name="9_Title and Content">
    <p:spTree>
      <p:nvGrpSpPr>
        <p:cNvPr id="1" name="Shape 178"/>
        <p:cNvGrpSpPr/>
        <p:nvPr/>
      </p:nvGrpSpPr>
      <p:grpSpPr>
        <a:xfrm>
          <a:off x="0" y="0"/>
          <a:ext cx="0" cy="0"/>
          <a:chOff x="0" y="0"/>
          <a:chExt cx="0" cy="0"/>
        </a:xfrm>
      </p:grpSpPr>
      <p:pic>
        <p:nvPicPr>
          <p:cNvPr id="179" name="Google Shape;179;p34" descr="A picture containing grass, tree, outdoor, sky&#10;&#10;Description automatically generated"/>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60598" y="-25332"/>
            <a:ext cx="12252597" cy="6883332"/>
          </a:xfrm>
          <a:prstGeom prst="rect">
            <a:avLst/>
          </a:prstGeom>
          <a:noFill/>
          <a:ln>
            <a:noFill/>
          </a:ln>
        </p:spPr>
      </p:pic>
      <p:sp>
        <p:nvSpPr>
          <p:cNvPr id="180" name="Google Shape;180;p34"/>
          <p:cNvSpPr/>
          <p:nvPr/>
        </p:nvSpPr>
        <p:spPr>
          <a:xfrm>
            <a:off x="5848977" y="-25332"/>
            <a:ext cx="6343023" cy="6908664"/>
          </a:xfrm>
          <a:prstGeom prst="rect">
            <a:avLst/>
          </a:prstGeom>
          <a:gradFill>
            <a:gsLst>
              <a:gs pos="0">
                <a:srgbClr val="000000">
                  <a:alpha val="42745"/>
                </a:srgbClr>
              </a:gs>
              <a:gs pos="100000">
                <a:srgbClr val="C3C3C3">
                  <a:alpha val="0"/>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1" name="Google Shape;181;p34"/>
          <p:cNvSpPr txBox="1">
            <a:spLocks noGrp="1"/>
          </p:cNvSpPr>
          <p:nvPr>
            <p:ph type="title"/>
          </p:nvPr>
        </p:nvSpPr>
        <p:spPr>
          <a:xfrm>
            <a:off x="6548614" y="3560729"/>
            <a:ext cx="5349893" cy="132068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2" name="Google Shape;182;p34"/>
          <p:cNvSpPr txBox="1">
            <a:spLocks noGrp="1"/>
          </p:cNvSpPr>
          <p:nvPr>
            <p:ph type="body" idx="1"/>
          </p:nvPr>
        </p:nvSpPr>
        <p:spPr>
          <a:xfrm>
            <a:off x="6548614" y="4881418"/>
            <a:ext cx="5045093" cy="64211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83" name="Google Shape;183;p34"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5964670" y="321229"/>
            <a:ext cx="5349893" cy="3398916"/>
          </a:xfrm>
          <a:prstGeom prst="rect">
            <a:avLst/>
          </a:prstGeom>
          <a:noFill/>
          <a:ln>
            <a:noFill/>
          </a:ln>
        </p:spPr>
      </p:pic>
      <p:sp>
        <p:nvSpPr>
          <p:cNvPr id="184" name="Google Shape;184;p34"/>
          <p:cNvSpPr txBox="1"/>
          <p:nvPr/>
        </p:nvSpPr>
        <p:spPr>
          <a:xfrm>
            <a:off x="7913593" y="2835606"/>
            <a:ext cx="2852271"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0" i="0">
                <a:solidFill>
                  <a:schemeClr val="accent4"/>
                </a:solidFill>
                <a:latin typeface="Montserrat"/>
                <a:ea typeface="Montserrat"/>
                <a:cs typeface="Montserrat"/>
                <a:sym typeface="Montserrat"/>
              </a:rPr>
              <a:t>TANZANIA</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185"/>
        <p:cNvGrpSpPr/>
        <p:nvPr/>
      </p:nvGrpSpPr>
      <p:grpSpPr>
        <a:xfrm>
          <a:off x="0" y="0"/>
          <a:ext cx="0" cy="0"/>
          <a:chOff x="0" y="0"/>
          <a:chExt cx="0" cy="0"/>
        </a:xfrm>
      </p:grpSpPr>
      <p:pic>
        <p:nvPicPr>
          <p:cNvPr id="186" name="Google Shape;186;p35" descr="Medium shot of kids reading books&#10;&#10;Description automatically generated with medium confidence"/>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flipH="1">
            <a:off x="-56268" y="0"/>
            <a:ext cx="12248267" cy="6908664"/>
          </a:xfrm>
          <a:prstGeom prst="rect">
            <a:avLst/>
          </a:prstGeom>
          <a:noFill/>
          <a:ln>
            <a:noFill/>
          </a:ln>
        </p:spPr>
      </p:pic>
      <p:sp>
        <p:nvSpPr>
          <p:cNvPr id="187" name="Google Shape;187;p35"/>
          <p:cNvSpPr/>
          <p:nvPr/>
        </p:nvSpPr>
        <p:spPr>
          <a:xfrm>
            <a:off x="2489912" y="0"/>
            <a:ext cx="9645719" cy="6908664"/>
          </a:xfrm>
          <a:prstGeom prst="rect">
            <a:avLst/>
          </a:prstGeom>
          <a:gradFill>
            <a:gsLst>
              <a:gs pos="0">
                <a:srgbClr val="000000">
                  <a:alpha val="42745"/>
                </a:srgbClr>
              </a:gs>
              <a:gs pos="100000">
                <a:srgbClr val="C3C3C3">
                  <a:alpha val="0"/>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8" name="Google Shape;188;p35"/>
          <p:cNvSpPr txBox="1">
            <a:spLocks noGrp="1"/>
          </p:cNvSpPr>
          <p:nvPr>
            <p:ph type="title"/>
          </p:nvPr>
        </p:nvSpPr>
        <p:spPr>
          <a:xfrm>
            <a:off x="6548614" y="3560729"/>
            <a:ext cx="5349893" cy="132068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9" name="Google Shape;189;p35"/>
          <p:cNvSpPr txBox="1">
            <a:spLocks noGrp="1"/>
          </p:cNvSpPr>
          <p:nvPr>
            <p:ph type="body" idx="1"/>
          </p:nvPr>
        </p:nvSpPr>
        <p:spPr>
          <a:xfrm>
            <a:off x="6548614" y="4881418"/>
            <a:ext cx="5045093" cy="64211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90" name="Google Shape;190;p35"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5964670" y="321229"/>
            <a:ext cx="5349893" cy="3398916"/>
          </a:xfrm>
          <a:prstGeom prst="rect">
            <a:avLst/>
          </a:prstGeom>
          <a:noFill/>
          <a:ln>
            <a:noFill/>
          </a:ln>
        </p:spPr>
      </p:pic>
      <p:sp>
        <p:nvSpPr>
          <p:cNvPr id="191" name="Google Shape;191;p35"/>
          <p:cNvSpPr txBox="1"/>
          <p:nvPr/>
        </p:nvSpPr>
        <p:spPr>
          <a:xfrm>
            <a:off x="7941778" y="2835606"/>
            <a:ext cx="2852271"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0" i="0">
                <a:solidFill>
                  <a:schemeClr val="accent6"/>
                </a:solidFill>
                <a:latin typeface="Montserrat"/>
                <a:ea typeface="Montserrat"/>
                <a:cs typeface="Montserrat"/>
                <a:sym typeface="Montserrat"/>
              </a:rPr>
              <a:t>KENYA</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6"/>
        <p:cNvGrpSpPr/>
        <p:nvPr/>
      </p:nvGrpSpPr>
      <p:grpSpPr>
        <a:xfrm>
          <a:off x="0" y="0"/>
          <a:ext cx="0" cy="0"/>
          <a:chOff x="0" y="0"/>
          <a:chExt cx="0" cy="0"/>
        </a:xfrm>
      </p:grpSpPr>
      <p:pic>
        <p:nvPicPr>
          <p:cNvPr id="27" name="Google Shape;27;p55"/>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9525" y="1"/>
            <a:ext cx="12182475" cy="984738"/>
          </a:xfrm>
          <a:prstGeom prst="rect">
            <a:avLst/>
          </a:prstGeom>
          <a:noFill/>
          <a:ln>
            <a:noFill/>
          </a:ln>
        </p:spPr>
      </p:pic>
      <p:sp>
        <p:nvSpPr>
          <p:cNvPr id="28" name="Google Shape;28;p55"/>
          <p:cNvSpPr txBox="1">
            <a:spLocks noGrp="1"/>
          </p:cNvSpPr>
          <p:nvPr>
            <p:ph type="body" idx="1"/>
          </p:nvPr>
        </p:nvSpPr>
        <p:spPr>
          <a:xfrm>
            <a:off x="2532907" y="3330768"/>
            <a:ext cx="7126185" cy="214312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800"/>
              <a:buNone/>
              <a:defRPr b="0" i="0">
                <a:latin typeface="Arial"/>
                <a:ea typeface="Arial"/>
                <a:cs typeface="Arial"/>
                <a:sym typeface="Arial"/>
              </a:defRPr>
            </a:lvl1pPr>
            <a:lvl2pPr marL="914400" lvl="1" indent="-228600" algn="ctr">
              <a:lnSpc>
                <a:spcPct val="90000"/>
              </a:lnSpc>
              <a:spcBef>
                <a:spcPts val="500"/>
              </a:spcBef>
              <a:spcAft>
                <a:spcPts val="0"/>
              </a:spcAft>
              <a:buClr>
                <a:schemeClr val="dk1"/>
              </a:buClr>
              <a:buSzPts val="2400"/>
              <a:buNone/>
              <a:defRPr b="0" i="0">
                <a:latin typeface="Arial"/>
                <a:ea typeface="Arial"/>
                <a:cs typeface="Arial"/>
                <a:sym typeface="Arial"/>
              </a:defRPr>
            </a:lvl2pPr>
            <a:lvl3pPr marL="1371600" lvl="2" indent="-228600" algn="ctr">
              <a:lnSpc>
                <a:spcPct val="90000"/>
              </a:lnSpc>
              <a:spcBef>
                <a:spcPts val="500"/>
              </a:spcBef>
              <a:spcAft>
                <a:spcPts val="0"/>
              </a:spcAft>
              <a:buClr>
                <a:schemeClr val="dk1"/>
              </a:buClr>
              <a:buSzPts val="2000"/>
              <a:buNone/>
              <a:defRPr b="0" i="0">
                <a:latin typeface="Arial"/>
                <a:ea typeface="Arial"/>
                <a:cs typeface="Arial"/>
                <a:sym typeface="Arial"/>
              </a:defRPr>
            </a:lvl3pPr>
            <a:lvl4pPr marL="1828800" lvl="3" indent="-228600" algn="ctr">
              <a:lnSpc>
                <a:spcPct val="90000"/>
              </a:lnSpc>
              <a:spcBef>
                <a:spcPts val="500"/>
              </a:spcBef>
              <a:spcAft>
                <a:spcPts val="0"/>
              </a:spcAft>
              <a:buClr>
                <a:schemeClr val="dk1"/>
              </a:buClr>
              <a:buSzPts val="1800"/>
              <a:buNone/>
              <a:defRPr b="0" i="0">
                <a:latin typeface="Arial"/>
                <a:ea typeface="Arial"/>
                <a:cs typeface="Arial"/>
                <a:sym typeface="Arial"/>
              </a:defRPr>
            </a:lvl4pPr>
            <a:lvl5pPr marL="2286000" lvl="4" indent="-228600" algn="ctr">
              <a:lnSpc>
                <a:spcPct val="90000"/>
              </a:lnSpc>
              <a:spcBef>
                <a:spcPts val="500"/>
              </a:spcBef>
              <a:spcAft>
                <a:spcPts val="0"/>
              </a:spcAft>
              <a:buClr>
                <a:schemeClr val="dk1"/>
              </a:buClr>
              <a:buSzPts val="1800"/>
              <a:buNone/>
              <a:defRPr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55"/>
          <p:cNvSpPr txBox="1">
            <a:spLocks noGrp="1"/>
          </p:cNvSpPr>
          <p:nvPr>
            <p:ph type="title"/>
          </p:nvPr>
        </p:nvSpPr>
        <p:spPr>
          <a:xfrm>
            <a:off x="2532907" y="1867196"/>
            <a:ext cx="7126185"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B0F0"/>
              </a:buClr>
              <a:buSzPts val="4400"/>
              <a:buFont typeface="Calibri"/>
              <a:buNone/>
              <a:defRPr>
                <a:solidFill>
                  <a:srgbClr val="00B0F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92"/>
        <p:cNvGrpSpPr/>
        <p:nvPr/>
      </p:nvGrpSpPr>
      <p:grpSpPr>
        <a:xfrm>
          <a:off x="0" y="0"/>
          <a:ext cx="0" cy="0"/>
          <a:chOff x="0" y="0"/>
          <a:chExt cx="0" cy="0"/>
        </a:xfrm>
      </p:grpSpPr>
      <p:pic>
        <p:nvPicPr>
          <p:cNvPr id="193" name="Google Shape;193;p36"/>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19494825" y="12335692"/>
            <a:ext cx="1833301" cy="942401"/>
          </a:xfrm>
          <a:prstGeom prst="rect">
            <a:avLst/>
          </a:prstGeom>
          <a:noFill/>
          <a:ln>
            <a:noFill/>
          </a:ln>
        </p:spPr>
      </p:pic>
      <p:pic>
        <p:nvPicPr>
          <p:cNvPr id="194" name="Google Shape;194;p36"/>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21364702" y="12335692"/>
            <a:ext cx="2939796" cy="973690"/>
          </a:xfrm>
          <a:prstGeom prst="rect">
            <a:avLst/>
          </a:prstGeom>
          <a:noFill/>
          <a:ln>
            <a:noFill/>
          </a:ln>
        </p:spPr>
      </p:pic>
      <p:sp>
        <p:nvSpPr>
          <p:cNvPr id="195" name="Google Shape;195;p36"/>
          <p:cNvSpPr/>
          <p:nvPr/>
        </p:nvSpPr>
        <p:spPr>
          <a:xfrm>
            <a:off x="0" y="4714874"/>
            <a:ext cx="2314575" cy="21431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36"/>
          <p:cNvSpPr/>
          <p:nvPr/>
        </p:nvSpPr>
        <p:spPr>
          <a:xfrm>
            <a:off x="0" y="0"/>
            <a:ext cx="2314575" cy="4629150"/>
          </a:xfrm>
          <a:prstGeom prst="rect">
            <a:avLst/>
          </a:prstGeom>
          <a:solidFill>
            <a:srgbClr val="00AEE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7" name="Google Shape;197;p36"/>
          <p:cNvSpPr txBox="1">
            <a:spLocks noGrp="1"/>
          </p:cNvSpPr>
          <p:nvPr>
            <p:ph type="title"/>
          </p:nvPr>
        </p:nvSpPr>
        <p:spPr>
          <a:xfrm>
            <a:off x="2736272" y="2206048"/>
            <a:ext cx="8347364" cy="80861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B0F0"/>
              </a:buClr>
              <a:buSzPts val="4400"/>
              <a:buFont typeface="Arial"/>
              <a:buNone/>
              <a:defRPr sz="4400" b="0" i="0" u="none" strike="noStrike" cap="none">
                <a:solidFill>
                  <a:srgbClr val="00B0F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8" name="Google Shape;198;p36"/>
          <p:cNvSpPr txBox="1">
            <a:spLocks noGrp="1"/>
          </p:cNvSpPr>
          <p:nvPr>
            <p:ph type="body" idx="1"/>
          </p:nvPr>
        </p:nvSpPr>
        <p:spPr>
          <a:xfrm>
            <a:off x="2736272" y="3263807"/>
            <a:ext cx="8347364" cy="21431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99"/>
        <p:cNvGrpSpPr/>
        <p:nvPr/>
      </p:nvGrpSpPr>
      <p:grpSpPr>
        <a:xfrm>
          <a:off x="0" y="0"/>
          <a:ext cx="0" cy="0"/>
          <a:chOff x="0" y="0"/>
          <a:chExt cx="0" cy="0"/>
        </a:xfrm>
      </p:grpSpPr>
      <p:sp>
        <p:nvSpPr>
          <p:cNvPr id="200" name="Google Shape;200;p37"/>
          <p:cNvSpPr/>
          <p:nvPr/>
        </p:nvSpPr>
        <p:spPr>
          <a:xfrm>
            <a:off x="0" y="1049867"/>
            <a:ext cx="12192000" cy="5808133"/>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1" name="Google Shape;201;p37"/>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9525" y="1"/>
            <a:ext cx="12182475" cy="984738"/>
          </a:xfrm>
          <a:prstGeom prst="rect">
            <a:avLst/>
          </a:prstGeom>
          <a:noFill/>
          <a:ln>
            <a:noFill/>
          </a:ln>
        </p:spPr>
      </p:pic>
      <p:sp>
        <p:nvSpPr>
          <p:cNvPr id="202" name="Google Shape;202;p37"/>
          <p:cNvSpPr txBox="1">
            <a:spLocks noGrp="1"/>
          </p:cNvSpPr>
          <p:nvPr>
            <p:ph type="body" idx="1"/>
          </p:nvPr>
        </p:nvSpPr>
        <p:spPr>
          <a:xfrm>
            <a:off x="2532907" y="3330768"/>
            <a:ext cx="7126185" cy="21431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L="914400" marR="0" lvl="1" indent="-228600" algn="ctr"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228600"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p37"/>
          <p:cNvSpPr txBox="1">
            <a:spLocks noGrp="1"/>
          </p:cNvSpPr>
          <p:nvPr>
            <p:ph type="title"/>
          </p:nvPr>
        </p:nvSpPr>
        <p:spPr>
          <a:xfrm>
            <a:off x="2532907" y="1867196"/>
            <a:ext cx="7126185"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04"/>
        <p:cNvGrpSpPr/>
        <p:nvPr/>
      </p:nvGrpSpPr>
      <p:grpSpPr>
        <a:xfrm>
          <a:off x="0" y="0"/>
          <a:ext cx="0" cy="0"/>
          <a:chOff x="0" y="0"/>
          <a:chExt cx="0" cy="0"/>
        </a:xfrm>
      </p:grpSpPr>
      <p:pic>
        <p:nvPicPr>
          <p:cNvPr id="205" name="Google Shape;205;p38"/>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9525" y="1"/>
            <a:ext cx="12182475" cy="984738"/>
          </a:xfrm>
          <a:prstGeom prst="rect">
            <a:avLst/>
          </a:prstGeom>
          <a:noFill/>
          <a:ln>
            <a:noFill/>
          </a:ln>
        </p:spPr>
      </p:pic>
      <p:sp>
        <p:nvSpPr>
          <p:cNvPr id="206" name="Google Shape;206;p38"/>
          <p:cNvSpPr txBox="1">
            <a:spLocks noGrp="1"/>
          </p:cNvSpPr>
          <p:nvPr>
            <p:ph type="body" idx="1"/>
          </p:nvPr>
        </p:nvSpPr>
        <p:spPr>
          <a:xfrm>
            <a:off x="2532907" y="3330768"/>
            <a:ext cx="7126185" cy="21431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ctr"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7" name="Google Shape;207;p38"/>
          <p:cNvSpPr txBox="1">
            <a:spLocks noGrp="1"/>
          </p:cNvSpPr>
          <p:nvPr>
            <p:ph type="title"/>
          </p:nvPr>
        </p:nvSpPr>
        <p:spPr>
          <a:xfrm>
            <a:off x="2532907" y="1867196"/>
            <a:ext cx="7126185"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rgbClr val="00B0F0"/>
              </a:buClr>
              <a:buSzPts val="4400"/>
              <a:buFont typeface="Arial"/>
              <a:buNone/>
              <a:defRPr sz="4400" b="0" i="0" u="none" strike="noStrike" cap="none">
                <a:solidFill>
                  <a:srgbClr val="00B0F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08"/>
        <p:cNvGrpSpPr/>
        <p:nvPr/>
      </p:nvGrpSpPr>
      <p:grpSpPr>
        <a:xfrm>
          <a:off x="0" y="0"/>
          <a:ext cx="0" cy="0"/>
          <a:chOff x="0" y="0"/>
          <a:chExt cx="0" cy="0"/>
        </a:xfrm>
      </p:grpSpPr>
      <p:sp>
        <p:nvSpPr>
          <p:cNvPr id="209" name="Google Shape;209;p39"/>
          <p:cNvSpPr>
            <a:spLocks noGrp="1"/>
          </p:cNvSpPr>
          <p:nvPr>
            <p:ph type="pic" idx="2"/>
          </p:nvPr>
        </p:nvSpPr>
        <p:spPr>
          <a:xfrm>
            <a:off x="0" y="0"/>
            <a:ext cx="4249271" cy="6795247"/>
          </a:xfrm>
          <a:prstGeom prst="rect">
            <a:avLst/>
          </a:prstGeom>
          <a:noFill/>
          <a:ln>
            <a:noFill/>
          </a:ln>
        </p:spPr>
      </p:sp>
      <p:sp>
        <p:nvSpPr>
          <p:cNvPr id="210" name="Google Shape;210;p39"/>
          <p:cNvSpPr/>
          <p:nvPr/>
        </p:nvSpPr>
        <p:spPr>
          <a:xfrm>
            <a:off x="0" y="6795247"/>
            <a:ext cx="12192000" cy="10847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1" name="Google Shape;211;p39"/>
          <p:cNvSpPr txBox="1">
            <a:spLocks noGrp="1"/>
          </p:cNvSpPr>
          <p:nvPr>
            <p:ph type="title"/>
          </p:nvPr>
        </p:nvSpPr>
        <p:spPr>
          <a:xfrm>
            <a:off x="4565073" y="2448935"/>
            <a:ext cx="7293554" cy="80861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B0F0"/>
              </a:buClr>
              <a:buSzPts val="4400"/>
              <a:buFont typeface="Arial"/>
              <a:buNone/>
              <a:defRPr sz="4400" b="0" i="0" u="none" strike="noStrike" cap="none">
                <a:solidFill>
                  <a:srgbClr val="00B0F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2" name="Google Shape;212;p39"/>
          <p:cNvSpPr txBox="1">
            <a:spLocks noGrp="1"/>
          </p:cNvSpPr>
          <p:nvPr>
            <p:ph type="body" idx="1"/>
          </p:nvPr>
        </p:nvSpPr>
        <p:spPr>
          <a:xfrm>
            <a:off x="4565073" y="3506694"/>
            <a:ext cx="7293554" cy="21431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213"/>
        <p:cNvGrpSpPr/>
        <p:nvPr/>
      </p:nvGrpSpPr>
      <p:grpSpPr>
        <a:xfrm>
          <a:off x="0" y="0"/>
          <a:ext cx="0" cy="0"/>
          <a:chOff x="0" y="0"/>
          <a:chExt cx="0" cy="0"/>
        </a:xfrm>
      </p:grpSpPr>
      <p:sp>
        <p:nvSpPr>
          <p:cNvPr id="214" name="Google Shape;214;p40"/>
          <p:cNvSpPr/>
          <p:nvPr/>
        </p:nvSpPr>
        <p:spPr>
          <a:xfrm>
            <a:off x="-1" y="-1"/>
            <a:ext cx="12192000" cy="6858001"/>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5" name="Google Shape;215;p40"/>
          <p:cNvSpPr txBox="1">
            <a:spLocks noGrp="1"/>
          </p:cNvSpPr>
          <p:nvPr>
            <p:ph type="body" idx="1"/>
          </p:nvPr>
        </p:nvSpPr>
        <p:spPr>
          <a:xfrm>
            <a:off x="3804060" y="886696"/>
            <a:ext cx="4583875" cy="61267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L="914400" marR="0" lvl="1" indent="-228600" algn="ctr"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228600"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6" name="Google Shape;216;p40"/>
          <p:cNvSpPr txBox="1">
            <a:spLocks noGrp="1"/>
          </p:cNvSpPr>
          <p:nvPr>
            <p:ph type="title"/>
          </p:nvPr>
        </p:nvSpPr>
        <p:spPr>
          <a:xfrm>
            <a:off x="2879517" y="247330"/>
            <a:ext cx="6432963" cy="612680"/>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217" name="Google Shape;217;p40"/>
          <p:cNvGrpSpPr/>
          <p:nvPr/>
        </p:nvGrpSpPr>
        <p:grpSpPr>
          <a:xfrm>
            <a:off x="1213420" y="1716744"/>
            <a:ext cx="9532195" cy="5131222"/>
            <a:chOff x="1531778" y="1344905"/>
            <a:chExt cx="9532195" cy="5131222"/>
          </a:xfrm>
        </p:grpSpPr>
        <p:pic>
          <p:nvPicPr>
            <p:cNvPr id="218" name="Google Shape;218;p40" descr="A map of the world&#10;&#10;Description automatically generated with medium confidence"/>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1531778" y="1344905"/>
              <a:ext cx="9532195" cy="5131222"/>
            </a:xfrm>
            <a:prstGeom prst="rect">
              <a:avLst/>
            </a:prstGeom>
            <a:noFill/>
            <a:ln>
              <a:noFill/>
            </a:ln>
          </p:spPr>
        </p:pic>
        <p:grpSp>
          <p:nvGrpSpPr>
            <p:cNvPr id="219" name="Google Shape;219;p40"/>
            <p:cNvGrpSpPr/>
            <p:nvPr/>
          </p:nvGrpSpPr>
          <p:grpSpPr>
            <a:xfrm>
              <a:off x="4543467" y="2895144"/>
              <a:ext cx="4667275" cy="2282635"/>
              <a:chOff x="8631725" y="7259390"/>
              <a:chExt cx="8976547" cy="3885549"/>
            </a:xfrm>
          </p:grpSpPr>
          <p:sp>
            <p:nvSpPr>
              <p:cNvPr id="220" name="Google Shape;220;p40"/>
              <p:cNvSpPr txBox="1"/>
              <p:nvPr/>
            </p:nvSpPr>
            <p:spPr>
              <a:xfrm>
                <a:off x="8631725" y="9448201"/>
                <a:ext cx="1689622" cy="566496"/>
              </a:xfrm>
              <a:prstGeom prst="rect">
                <a:avLst/>
              </a:prstGeom>
              <a:noFill/>
              <a:ln>
                <a:noFill/>
              </a:ln>
            </p:spPr>
            <p:txBody>
              <a:bodyPr spcFirstLastPara="1" wrap="square" lIns="182825" tIns="91400" rIns="182825" bIns="91400" anchor="t" anchorCtr="0">
                <a:noAutofit/>
              </a:bodyPr>
              <a:lstStyle/>
              <a:p>
                <a:pPr marL="0" marR="0" lvl="0" indent="0" algn="l" rtl="0">
                  <a:lnSpc>
                    <a:spcPct val="140000"/>
                  </a:lnSpc>
                  <a:spcBef>
                    <a:spcPts val="0"/>
                  </a:spcBef>
                  <a:spcAft>
                    <a:spcPts val="0"/>
                  </a:spcAft>
                  <a:buClr>
                    <a:srgbClr val="91969B"/>
                  </a:buClr>
                  <a:buSzPts val="275"/>
                  <a:buFont typeface="Arial"/>
                  <a:buNone/>
                </a:pPr>
                <a:r>
                  <a:rPr lang="en-US" sz="1100">
                    <a:solidFill>
                      <a:srgbClr val="000000"/>
                    </a:solidFill>
                    <a:latin typeface="Arial"/>
                    <a:ea typeface="Arial"/>
                    <a:cs typeface="Arial"/>
                    <a:sym typeface="Arial"/>
                  </a:rPr>
                  <a:t>BRAZIL</a:t>
                </a:r>
                <a:endParaRPr sz="1100" b="1">
                  <a:solidFill>
                    <a:srgbClr val="000000"/>
                  </a:solidFill>
                  <a:latin typeface="Arial"/>
                  <a:ea typeface="Arial"/>
                  <a:cs typeface="Arial"/>
                  <a:sym typeface="Arial"/>
                </a:endParaRPr>
              </a:p>
            </p:txBody>
          </p:sp>
          <p:sp>
            <p:nvSpPr>
              <p:cNvPr id="221" name="Google Shape;221;p40"/>
              <p:cNvSpPr txBox="1"/>
              <p:nvPr/>
            </p:nvSpPr>
            <p:spPr>
              <a:xfrm>
                <a:off x="9197531" y="7379318"/>
                <a:ext cx="2060607" cy="566496"/>
              </a:xfrm>
              <a:prstGeom prst="rect">
                <a:avLst/>
              </a:prstGeom>
              <a:noFill/>
              <a:ln>
                <a:noFill/>
              </a:ln>
            </p:spPr>
            <p:txBody>
              <a:bodyPr spcFirstLastPara="1" wrap="square" lIns="182825" tIns="91400" rIns="182825" bIns="91400" anchor="t" anchorCtr="0">
                <a:noAutofit/>
              </a:bodyPr>
              <a:lstStyle/>
              <a:p>
                <a:pPr marL="0" marR="0" lvl="0" indent="0" algn="l" rtl="0">
                  <a:lnSpc>
                    <a:spcPct val="140000"/>
                  </a:lnSpc>
                  <a:spcBef>
                    <a:spcPts val="0"/>
                  </a:spcBef>
                  <a:spcAft>
                    <a:spcPts val="0"/>
                  </a:spcAft>
                  <a:buClr>
                    <a:srgbClr val="91969B"/>
                  </a:buClr>
                  <a:buSzPts val="275"/>
                  <a:buFont typeface="Arial"/>
                  <a:buNone/>
                </a:pPr>
                <a:r>
                  <a:rPr lang="en-US" sz="1100">
                    <a:solidFill>
                      <a:srgbClr val="000000"/>
                    </a:solidFill>
                    <a:latin typeface="Arial"/>
                    <a:ea typeface="Arial"/>
                    <a:cs typeface="Arial"/>
                    <a:sym typeface="Arial"/>
                  </a:rPr>
                  <a:t>PORTUGAL</a:t>
                </a:r>
                <a:endParaRPr sz="1100" b="1">
                  <a:solidFill>
                    <a:srgbClr val="000000"/>
                  </a:solidFill>
                  <a:latin typeface="Arial"/>
                  <a:ea typeface="Arial"/>
                  <a:cs typeface="Arial"/>
                  <a:sym typeface="Arial"/>
                </a:endParaRPr>
              </a:p>
            </p:txBody>
          </p:sp>
          <p:sp>
            <p:nvSpPr>
              <p:cNvPr id="222" name="Google Shape;222;p40"/>
              <p:cNvSpPr txBox="1"/>
              <p:nvPr/>
            </p:nvSpPr>
            <p:spPr>
              <a:xfrm>
                <a:off x="11424421" y="9374066"/>
                <a:ext cx="1867793" cy="638617"/>
              </a:xfrm>
              <a:prstGeom prst="rect">
                <a:avLst/>
              </a:prstGeom>
              <a:noFill/>
              <a:ln>
                <a:noFill/>
              </a:ln>
            </p:spPr>
            <p:txBody>
              <a:bodyPr spcFirstLastPara="1" wrap="square" lIns="182825" tIns="91400" rIns="182825" bIns="91400" anchor="t" anchorCtr="0">
                <a:noAutofit/>
              </a:bodyPr>
              <a:lstStyle/>
              <a:p>
                <a:pPr marL="0" marR="0" lvl="0" indent="0" algn="l" rtl="0">
                  <a:lnSpc>
                    <a:spcPct val="140000"/>
                  </a:lnSpc>
                  <a:spcBef>
                    <a:spcPts val="0"/>
                  </a:spcBef>
                  <a:spcAft>
                    <a:spcPts val="0"/>
                  </a:spcAft>
                  <a:buClr>
                    <a:srgbClr val="91969B"/>
                  </a:buClr>
                  <a:buSzPts val="275"/>
                  <a:buFont typeface="Arial"/>
                  <a:buNone/>
                </a:pPr>
                <a:r>
                  <a:rPr lang="en-US" sz="1100">
                    <a:solidFill>
                      <a:srgbClr val="000000"/>
                    </a:solidFill>
                    <a:latin typeface="Arial"/>
                    <a:ea typeface="Arial"/>
                    <a:cs typeface="Arial"/>
                    <a:sym typeface="Arial"/>
                  </a:rPr>
                  <a:t>UGANDA</a:t>
                </a:r>
                <a:endParaRPr sz="1100" b="1">
                  <a:solidFill>
                    <a:srgbClr val="000000"/>
                  </a:solidFill>
                  <a:latin typeface="Arial"/>
                  <a:ea typeface="Arial"/>
                  <a:cs typeface="Arial"/>
                  <a:sym typeface="Arial"/>
                </a:endParaRPr>
              </a:p>
            </p:txBody>
          </p:sp>
          <p:sp>
            <p:nvSpPr>
              <p:cNvPr id="223" name="Google Shape;223;p40"/>
              <p:cNvSpPr txBox="1"/>
              <p:nvPr/>
            </p:nvSpPr>
            <p:spPr>
              <a:xfrm>
                <a:off x="11377375" y="10578443"/>
                <a:ext cx="2000696" cy="566496"/>
              </a:xfrm>
              <a:prstGeom prst="rect">
                <a:avLst/>
              </a:prstGeom>
              <a:noFill/>
              <a:ln>
                <a:noFill/>
              </a:ln>
            </p:spPr>
            <p:txBody>
              <a:bodyPr spcFirstLastPara="1" wrap="square" lIns="182825" tIns="91400" rIns="182825" bIns="91400" anchor="t" anchorCtr="0">
                <a:noAutofit/>
              </a:bodyPr>
              <a:lstStyle/>
              <a:p>
                <a:pPr marL="0" marR="0" lvl="0" indent="0" algn="l" rtl="0">
                  <a:lnSpc>
                    <a:spcPct val="140000"/>
                  </a:lnSpc>
                  <a:spcBef>
                    <a:spcPts val="0"/>
                  </a:spcBef>
                  <a:spcAft>
                    <a:spcPts val="0"/>
                  </a:spcAft>
                  <a:buClr>
                    <a:srgbClr val="91969B"/>
                  </a:buClr>
                  <a:buSzPts val="275"/>
                  <a:buFont typeface="Arial"/>
                  <a:buNone/>
                </a:pPr>
                <a:r>
                  <a:rPr lang="en-US" sz="1100">
                    <a:solidFill>
                      <a:srgbClr val="000000"/>
                    </a:solidFill>
                    <a:latin typeface="Arial"/>
                    <a:ea typeface="Arial"/>
                    <a:cs typeface="Arial"/>
                    <a:sym typeface="Arial"/>
                  </a:rPr>
                  <a:t>TANZANIA</a:t>
                </a:r>
                <a:endParaRPr sz="1100" b="1">
                  <a:solidFill>
                    <a:srgbClr val="000000"/>
                  </a:solidFill>
                  <a:latin typeface="Arial"/>
                  <a:ea typeface="Arial"/>
                  <a:cs typeface="Arial"/>
                  <a:sym typeface="Arial"/>
                </a:endParaRPr>
              </a:p>
            </p:txBody>
          </p:sp>
          <p:sp>
            <p:nvSpPr>
              <p:cNvPr id="224" name="Google Shape;224;p40"/>
              <p:cNvSpPr txBox="1"/>
              <p:nvPr/>
            </p:nvSpPr>
            <p:spPr>
              <a:xfrm>
                <a:off x="13117976" y="9547144"/>
                <a:ext cx="1689651" cy="566496"/>
              </a:xfrm>
              <a:prstGeom prst="rect">
                <a:avLst/>
              </a:prstGeom>
              <a:noFill/>
              <a:ln>
                <a:noFill/>
              </a:ln>
            </p:spPr>
            <p:txBody>
              <a:bodyPr spcFirstLastPara="1" wrap="square" lIns="182825" tIns="91400" rIns="182825" bIns="91400" anchor="t" anchorCtr="0">
                <a:noAutofit/>
              </a:bodyPr>
              <a:lstStyle/>
              <a:p>
                <a:pPr marL="0" marR="0" lvl="0" indent="0" algn="l" rtl="0">
                  <a:lnSpc>
                    <a:spcPct val="140000"/>
                  </a:lnSpc>
                  <a:spcBef>
                    <a:spcPts val="0"/>
                  </a:spcBef>
                  <a:spcAft>
                    <a:spcPts val="0"/>
                  </a:spcAft>
                  <a:buClr>
                    <a:srgbClr val="91969B"/>
                  </a:buClr>
                  <a:buSzPts val="275"/>
                  <a:buFont typeface="Arial"/>
                  <a:buNone/>
                </a:pPr>
                <a:r>
                  <a:rPr lang="en-US" sz="1100">
                    <a:solidFill>
                      <a:srgbClr val="000000"/>
                    </a:solidFill>
                    <a:latin typeface="Arial"/>
                    <a:ea typeface="Arial"/>
                    <a:cs typeface="Arial"/>
                    <a:sym typeface="Arial"/>
                  </a:rPr>
                  <a:t>KENYA</a:t>
                </a:r>
                <a:endParaRPr sz="1100" b="1">
                  <a:solidFill>
                    <a:srgbClr val="000000"/>
                  </a:solidFill>
                  <a:latin typeface="Arial"/>
                  <a:ea typeface="Arial"/>
                  <a:cs typeface="Arial"/>
                  <a:sym typeface="Arial"/>
                </a:endParaRPr>
              </a:p>
            </p:txBody>
          </p:sp>
          <p:sp>
            <p:nvSpPr>
              <p:cNvPr id="225" name="Google Shape;225;p40"/>
              <p:cNvSpPr txBox="1"/>
              <p:nvPr/>
            </p:nvSpPr>
            <p:spPr>
              <a:xfrm>
                <a:off x="13155527" y="8992297"/>
                <a:ext cx="2122581" cy="497857"/>
              </a:xfrm>
              <a:prstGeom prst="rect">
                <a:avLst/>
              </a:prstGeom>
              <a:noFill/>
              <a:ln>
                <a:noFill/>
              </a:ln>
            </p:spPr>
            <p:txBody>
              <a:bodyPr spcFirstLastPara="1" wrap="square" lIns="182825" tIns="91400" rIns="182825" bIns="91400" anchor="t" anchorCtr="0">
                <a:noAutofit/>
              </a:bodyPr>
              <a:lstStyle/>
              <a:p>
                <a:pPr marL="0" marR="0" lvl="0" indent="0" algn="l" rtl="0">
                  <a:lnSpc>
                    <a:spcPct val="140000"/>
                  </a:lnSpc>
                  <a:spcBef>
                    <a:spcPts val="0"/>
                  </a:spcBef>
                  <a:spcAft>
                    <a:spcPts val="0"/>
                  </a:spcAft>
                  <a:buClr>
                    <a:srgbClr val="91969B"/>
                  </a:buClr>
                  <a:buSzPts val="275"/>
                  <a:buFont typeface="Arial"/>
                  <a:buNone/>
                </a:pPr>
                <a:r>
                  <a:rPr lang="en-US" sz="1100">
                    <a:solidFill>
                      <a:srgbClr val="000000"/>
                    </a:solidFill>
                    <a:latin typeface="Arial"/>
                    <a:ea typeface="Arial"/>
                    <a:cs typeface="Arial"/>
                    <a:sym typeface="Arial"/>
                  </a:rPr>
                  <a:t>PAKISTAN</a:t>
                </a:r>
                <a:endParaRPr sz="1100" b="1">
                  <a:solidFill>
                    <a:srgbClr val="000000"/>
                  </a:solidFill>
                  <a:latin typeface="Arial"/>
                  <a:ea typeface="Arial"/>
                  <a:cs typeface="Arial"/>
                  <a:sym typeface="Arial"/>
                </a:endParaRPr>
              </a:p>
            </p:txBody>
          </p:sp>
          <p:sp>
            <p:nvSpPr>
              <p:cNvPr id="226" name="Google Shape;226;p40"/>
              <p:cNvSpPr txBox="1"/>
              <p:nvPr/>
            </p:nvSpPr>
            <p:spPr>
              <a:xfrm>
                <a:off x="15447344" y="8035940"/>
                <a:ext cx="1689651" cy="566496"/>
              </a:xfrm>
              <a:prstGeom prst="rect">
                <a:avLst/>
              </a:prstGeom>
              <a:noFill/>
              <a:ln>
                <a:noFill/>
              </a:ln>
            </p:spPr>
            <p:txBody>
              <a:bodyPr spcFirstLastPara="1" wrap="square" lIns="182825" tIns="91400" rIns="182825" bIns="91400" anchor="t" anchorCtr="0">
                <a:noAutofit/>
              </a:bodyPr>
              <a:lstStyle/>
              <a:p>
                <a:pPr marL="0" marR="0" lvl="0" indent="0" algn="l" rtl="0">
                  <a:lnSpc>
                    <a:spcPct val="140000"/>
                  </a:lnSpc>
                  <a:spcBef>
                    <a:spcPts val="0"/>
                  </a:spcBef>
                  <a:spcAft>
                    <a:spcPts val="0"/>
                  </a:spcAft>
                  <a:buClr>
                    <a:srgbClr val="91969B"/>
                  </a:buClr>
                  <a:buSzPts val="275"/>
                  <a:buFont typeface="Arial"/>
                  <a:buNone/>
                </a:pPr>
                <a:r>
                  <a:rPr lang="en-US" sz="1100">
                    <a:solidFill>
                      <a:srgbClr val="000000"/>
                    </a:solidFill>
                    <a:latin typeface="Arial"/>
                    <a:ea typeface="Arial"/>
                    <a:cs typeface="Arial"/>
                    <a:sym typeface="Arial"/>
                  </a:rPr>
                  <a:t>INDIA</a:t>
                </a:r>
                <a:endParaRPr sz="1100" b="1">
                  <a:solidFill>
                    <a:srgbClr val="000000"/>
                  </a:solidFill>
                  <a:latin typeface="Arial"/>
                  <a:ea typeface="Arial"/>
                  <a:cs typeface="Arial"/>
                  <a:sym typeface="Arial"/>
                </a:endParaRPr>
              </a:p>
            </p:txBody>
          </p:sp>
          <p:sp>
            <p:nvSpPr>
              <p:cNvPr id="227" name="Google Shape;227;p40"/>
              <p:cNvSpPr txBox="1"/>
              <p:nvPr/>
            </p:nvSpPr>
            <p:spPr>
              <a:xfrm>
                <a:off x="14925641" y="7259390"/>
                <a:ext cx="2682631" cy="708601"/>
              </a:xfrm>
              <a:prstGeom prst="rect">
                <a:avLst/>
              </a:prstGeom>
              <a:noFill/>
              <a:ln>
                <a:noFill/>
              </a:ln>
            </p:spPr>
            <p:txBody>
              <a:bodyPr spcFirstLastPara="1" wrap="square" lIns="182825" tIns="91400" rIns="182825" bIns="91400" anchor="t" anchorCtr="0">
                <a:noAutofit/>
              </a:bodyPr>
              <a:lstStyle/>
              <a:p>
                <a:pPr marL="0" marR="0" lvl="0" indent="0" algn="l" rtl="0">
                  <a:lnSpc>
                    <a:spcPct val="140000"/>
                  </a:lnSpc>
                  <a:spcBef>
                    <a:spcPts val="0"/>
                  </a:spcBef>
                  <a:spcAft>
                    <a:spcPts val="0"/>
                  </a:spcAft>
                  <a:buClr>
                    <a:srgbClr val="91969B"/>
                  </a:buClr>
                  <a:buSzPts val="275"/>
                  <a:buFont typeface="Arial"/>
                  <a:buNone/>
                </a:pPr>
                <a:r>
                  <a:rPr lang="en-US" sz="1100">
                    <a:solidFill>
                      <a:srgbClr val="000000"/>
                    </a:solidFill>
                    <a:latin typeface="Arial"/>
                    <a:ea typeface="Arial"/>
                    <a:cs typeface="Arial"/>
                    <a:sym typeface="Arial"/>
                  </a:rPr>
                  <a:t>KYRGYZSTAN</a:t>
                </a:r>
                <a:endParaRPr sz="1100" b="1">
                  <a:solidFill>
                    <a:srgbClr val="000000"/>
                  </a:solidFill>
                  <a:latin typeface="Arial"/>
                  <a:ea typeface="Arial"/>
                  <a:cs typeface="Arial"/>
                  <a:sym typeface="Arial"/>
                </a:endParaRPr>
              </a:p>
            </p:txBody>
          </p:sp>
          <p:sp>
            <p:nvSpPr>
              <p:cNvPr id="228" name="Google Shape;228;p40"/>
              <p:cNvSpPr txBox="1"/>
              <p:nvPr/>
            </p:nvSpPr>
            <p:spPr>
              <a:xfrm>
                <a:off x="12912493" y="7466835"/>
                <a:ext cx="2186610" cy="566496"/>
              </a:xfrm>
              <a:prstGeom prst="rect">
                <a:avLst/>
              </a:prstGeom>
              <a:noFill/>
              <a:ln>
                <a:noFill/>
              </a:ln>
            </p:spPr>
            <p:txBody>
              <a:bodyPr spcFirstLastPara="1" wrap="square" lIns="182825" tIns="91400" rIns="182825" bIns="91400" anchor="t" anchorCtr="0">
                <a:noAutofit/>
              </a:bodyPr>
              <a:lstStyle/>
              <a:p>
                <a:pPr marL="0" marR="0" lvl="0" indent="0" algn="r" rtl="0">
                  <a:lnSpc>
                    <a:spcPct val="140000"/>
                  </a:lnSpc>
                  <a:spcBef>
                    <a:spcPts val="0"/>
                  </a:spcBef>
                  <a:spcAft>
                    <a:spcPts val="0"/>
                  </a:spcAft>
                  <a:buClr>
                    <a:srgbClr val="91969B"/>
                  </a:buClr>
                  <a:buSzPts val="275"/>
                  <a:buFont typeface="Arial"/>
                  <a:buNone/>
                </a:pPr>
                <a:r>
                  <a:rPr lang="en-US" sz="1100">
                    <a:solidFill>
                      <a:srgbClr val="000000"/>
                    </a:solidFill>
                    <a:latin typeface="Arial"/>
                    <a:ea typeface="Arial"/>
                    <a:cs typeface="Arial"/>
                    <a:sym typeface="Arial"/>
                  </a:rPr>
                  <a:t>TAJIKISTAN</a:t>
                </a:r>
                <a:endParaRPr sz="1100" b="1">
                  <a:solidFill>
                    <a:srgbClr val="000000"/>
                  </a:solidFill>
                  <a:latin typeface="Arial"/>
                  <a:ea typeface="Arial"/>
                  <a:cs typeface="Arial"/>
                  <a:sym typeface="Arial"/>
                </a:endParaRPr>
              </a:p>
            </p:txBody>
          </p:sp>
          <p:sp>
            <p:nvSpPr>
              <p:cNvPr id="229" name="Google Shape;229;p40"/>
              <p:cNvSpPr txBox="1"/>
              <p:nvPr/>
            </p:nvSpPr>
            <p:spPr>
              <a:xfrm>
                <a:off x="12509357" y="7881167"/>
                <a:ext cx="2362997" cy="556017"/>
              </a:xfrm>
              <a:prstGeom prst="rect">
                <a:avLst/>
              </a:prstGeom>
              <a:noFill/>
              <a:ln>
                <a:noFill/>
              </a:ln>
            </p:spPr>
            <p:txBody>
              <a:bodyPr spcFirstLastPara="1" wrap="square" lIns="182825" tIns="91400" rIns="182825" bIns="91400" anchor="t" anchorCtr="0">
                <a:noAutofit/>
              </a:bodyPr>
              <a:lstStyle/>
              <a:p>
                <a:pPr marL="0" marR="0" lvl="0" indent="0" algn="r" rtl="0">
                  <a:lnSpc>
                    <a:spcPct val="140000"/>
                  </a:lnSpc>
                  <a:spcBef>
                    <a:spcPts val="0"/>
                  </a:spcBef>
                  <a:spcAft>
                    <a:spcPts val="0"/>
                  </a:spcAft>
                  <a:buClr>
                    <a:srgbClr val="91969B"/>
                  </a:buClr>
                  <a:buSzPts val="275"/>
                  <a:buFont typeface="Arial"/>
                  <a:buNone/>
                </a:pPr>
                <a:r>
                  <a:rPr lang="en-US" sz="1100">
                    <a:solidFill>
                      <a:srgbClr val="000000"/>
                    </a:solidFill>
                    <a:latin typeface="Arial"/>
                    <a:ea typeface="Arial"/>
                    <a:cs typeface="Arial"/>
                    <a:sym typeface="Arial"/>
                  </a:rPr>
                  <a:t>AFGANISTAN</a:t>
                </a:r>
                <a:endParaRPr sz="1100" b="1">
                  <a:solidFill>
                    <a:srgbClr val="000000"/>
                  </a:solidFill>
                  <a:latin typeface="Arial"/>
                  <a:ea typeface="Arial"/>
                  <a:cs typeface="Arial"/>
                  <a:sym typeface="Arial"/>
                </a:endParaRPr>
              </a:p>
            </p:txBody>
          </p:sp>
          <p:cxnSp>
            <p:nvCxnSpPr>
              <p:cNvPr id="230" name="Google Shape;230;p40"/>
              <p:cNvCxnSpPr/>
              <p:nvPr/>
            </p:nvCxnSpPr>
            <p:spPr>
              <a:xfrm>
                <a:off x="11000948" y="7658293"/>
                <a:ext cx="0" cy="494514"/>
              </a:xfrm>
              <a:prstGeom prst="straightConnector1">
                <a:avLst/>
              </a:prstGeom>
              <a:noFill/>
              <a:ln w="25400" cap="flat" cmpd="sng">
                <a:solidFill>
                  <a:srgbClr val="034D6A"/>
                </a:solidFill>
                <a:prstDash val="solid"/>
                <a:miter lim="800000"/>
                <a:headEnd type="none" w="sm" len="sm"/>
                <a:tailEnd type="none" w="sm" len="sm"/>
              </a:ln>
            </p:spPr>
          </p:cxnSp>
          <p:cxnSp>
            <p:nvCxnSpPr>
              <p:cNvPr id="231" name="Google Shape;231;p40"/>
              <p:cNvCxnSpPr/>
              <p:nvPr/>
            </p:nvCxnSpPr>
            <p:spPr>
              <a:xfrm>
                <a:off x="8776644" y="9711493"/>
                <a:ext cx="0" cy="839512"/>
              </a:xfrm>
              <a:prstGeom prst="straightConnector1">
                <a:avLst/>
              </a:prstGeom>
              <a:noFill/>
              <a:ln w="25400" cap="flat" cmpd="sng">
                <a:solidFill>
                  <a:srgbClr val="034D6A"/>
                </a:solidFill>
                <a:prstDash val="solid"/>
                <a:miter lim="800000"/>
                <a:headEnd type="none" w="sm" len="sm"/>
                <a:tailEnd type="none" w="sm" len="sm"/>
              </a:ln>
            </p:spPr>
          </p:cxnSp>
          <p:cxnSp>
            <p:nvCxnSpPr>
              <p:cNvPr id="232" name="Google Shape;232;p40"/>
              <p:cNvCxnSpPr/>
              <p:nvPr/>
            </p:nvCxnSpPr>
            <p:spPr>
              <a:xfrm>
                <a:off x="13025418" y="9638708"/>
                <a:ext cx="0" cy="448110"/>
              </a:xfrm>
              <a:prstGeom prst="straightConnector1">
                <a:avLst/>
              </a:prstGeom>
              <a:noFill/>
              <a:ln w="25400" cap="flat" cmpd="sng">
                <a:solidFill>
                  <a:srgbClr val="034D6A"/>
                </a:solidFill>
                <a:prstDash val="solid"/>
                <a:miter lim="800000"/>
                <a:headEnd type="none" w="sm" len="sm"/>
                <a:tailEnd type="none" w="sm" len="sm"/>
              </a:ln>
            </p:spPr>
          </p:cxnSp>
          <p:cxnSp>
            <p:nvCxnSpPr>
              <p:cNvPr id="233" name="Google Shape;233;p40"/>
              <p:cNvCxnSpPr/>
              <p:nvPr/>
            </p:nvCxnSpPr>
            <p:spPr>
              <a:xfrm>
                <a:off x="13091531" y="10435647"/>
                <a:ext cx="0" cy="616691"/>
              </a:xfrm>
              <a:prstGeom prst="straightConnector1">
                <a:avLst/>
              </a:prstGeom>
              <a:noFill/>
              <a:ln w="25400" cap="flat" cmpd="sng">
                <a:solidFill>
                  <a:srgbClr val="034D6A"/>
                </a:solidFill>
                <a:prstDash val="solid"/>
                <a:miter lim="800000"/>
                <a:headEnd type="none" w="sm" len="sm"/>
                <a:tailEnd type="none" w="sm" len="sm"/>
              </a:ln>
            </p:spPr>
          </p:cxnSp>
          <p:cxnSp>
            <p:nvCxnSpPr>
              <p:cNvPr id="234" name="Google Shape;234;p40"/>
              <p:cNvCxnSpPr/>
              <p:nvPr/>
            </p:nvCxnSpPr>
            <p:spPr>
              <a:xfrm>
                <a:off x="13329483" y="9830392"/>
                <a:ext cx="0" cy="364582"/>
              </a:xfrm>
              <a:prstGeom prst="straightConnector1">
                <a:avLst/>
              </a:prstGeom>
              <a:noFill/>
              <a:ln w="25400" cap="flat" cmpd="sng">
                <a:solidFill>
                  <a:srgbClr val="034D6A"/>
                </a:solidFill>
                <a:prstDash val="solid"/>
                <a:miter lim="800000"/>
                <a:headEnd type="none" w="sm" len="sm"/>
                <a:tailEnd type="none" w="sm" len="sm"/>
              </a:ln>
            </p:spPr>
          </p:cxnSp>
          <p:cxnSp>
            <p:nvCxnSpPr>
              <p:cNvPr id="235" name="Google Shape;235;p40"/>
              <p:cNvCxnSpPr/>
              <p:nvPr/>
            </p:nvCxnSpPr>
            <p:spPr>
              <a:xfrm>
                <a:off x="14885577" y="8826020"/>
                <a:ext cx="0" cy="637953"/>
              </a:xfrm>
              <a:prstGeom prst="straightConnector1">
                <a:avLst/>
              </a:prstGeom>
              <a:noFill/>
              <a:ln w="25400" cap="flat" cmpd="sng">
                <a:solidFill>
                  <a:srgbClr val="034D6A"/>
                </a:solidFill>
                <a:prstDash val="solid"/>
                <a:miter lim="800000"/>
                <a:headEnd type="none" w="sm" len="sm"/>
                <a:tailEnd type="none" w="sm" len="sm"/>
              </a:ln>
            </p:spPr>
          </p:cxnSp>
          <p:cxnSp>
            <p:nvCxnSpPr>
              <p:cNvPr id="236" name="Google Shape;236;p40"/>
              <p:cNvCxnSpPr/>
              <p:nvPr/>
            </p:nvCxnSpPr>
            <p:spPr>
              <a:xfrm>
                <a:off x="14653573" y="8152807"/>
                <a:ext cx="0" cy="351073"/>
              </a:xfrm>
              <a:prstGeom prst="straightConnector1">
                <a:avLst/>
              </a:prstGeom>
              <a:noFill/>
              <a:ln w="25400" cap="flat" cmpd="sng">
                <a:solidFill>
                  <a:srgbClr val="034D6A"/>
                </a:solidFill>
                <a:prstDash val="solid"/>
                <a:miter lim="800000"/>
                <a:headEnd type="none" w="sm" len="sm"/>
                <a:tailEnd type="none" w="sm" len="sm"/>
              </a:ln>
            </p:spPr>
          </p:cxnSp>
          <p:cxnSp>
            <p:nvCxnSpPr>
              <p:cNvPr id="237" name="Google Shape;237;p40"/>
              <p:cNvCxnSpPr/>
              <p:nvPr/>
            </p:nvCxnSpPr>
            <p:spPr>
              <a:xfrm>
                <a:off x="15644194" y="8328344"/>
                <a:ext cx="0" cy="730101"/>
              </a:xfrm>
              <a:prstGeom prst="straightConnector1">
                <a:avLst/>
              </a:prstGeom>
              <a:noFill/>
              <a:ln w="25400" cap="flat" cmpd="sng">
                <a:solidFill>
                  <a:srgbClr val="034D6A"/>
                </a:solidFill>
                <a:prstDash val="solid"/>
                <a:miter lim="800000"/>
                <a:headEnd type="none" w="sm" len="sm"/>
                <a:tailEnd type="none" w="sm" len="sm"/>
              </a:ln>
            </p:spPr>
          </p:cxnSp>
          <p:cxnSp>
            <p:nvCxnSpPr>
              <p:cNvPr id="238" name="Google Shape;238;p40"/>
              <p:cNvCxnSpPr/>
              <p:nvPr/>
            </p:nvCxnSpPr>
            <p:spPr>
              <a:xfrm>
                <a:off x="14885577" y="7744613"/>
                <a:ext cx="0" cy="540586"/>
              </a:xfrm>
              <a:prstGeom prst="straightConnector1">
                <a:avLst/>
              </a:prstGeom>
              <a:noFill/>
              <a:ln w="25400" cap="flat" cmpd="sng">
                <a:solidFill>
                  <a:srgbClr val="034D6A"/>
                </a:solidFill>
                <a:prstDash val="solid"/>
                <a:miter lim="800000"/>
                <a:headEnd type="none" w="sm" len="sm"/>
                <a:tailEnd type="none" w="sm" len="sm"/>
              </a:ln>
            </p:spPr>
          </p:cxnSp>
          <p:cxnSp>
            <p:nvCxnSpPr>
              <p:cNvPr id="239" name="Google Shape;239;p40"/>
              <p:cNvCxnSpPr/>
              <p:nvPr/>
            </p:nvCxnSpPr>
            <p:spPr>
              <a:xfrm>
                <a:off x="15101065" y="7539215"/>
                <a:ext cx="0" cy="540586"/>
              </a:xfrm>
              <a:prstGeom prst="straightConnector1">
                <a:avLst/>
              </a:prstGeom>
              <a:noFill/>
              <a:ln w="25400" cap="flat" cmpd="sng">
                <a:solidFill>
                  <a:srgbClr val="034D6A"/>
                </a:solidFill>
                <a:prstDash val="solid"/>
                <a:miter lim="800000"/>
                <a:headEnd type="none" w="sm" len="sm"/>
                <a:tailEnd type="none" w="sm" len="sm"/>
              </a:ln>
            </p:spPr>
          </p:cxnSp>
        </p:grpSp>
      </p:grpSp>
      <p:pic>
        <p:nvPicPr>
          <p:cNvPr id="240" name="Google Shape;240;p40" descr="Logo&#10;&#10;Description automatically generated with medium confidence"/>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11252062" y="6361410"/>
            <a:ext cx="939938" cy="486556"/>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41"/>
        <p:cNvGrpSpPr/>
        <p:nvPr/>
      </p:nvGrpSpPr>
      <p:grpSpPr>
        <a:xfrm>
          <a:off x="0" y="0"/>
          <a:ext cx="0" cy="0"/>
          <a:chOff x="0" y="0"/>
          <a:chExt cx="0" cy="0"/>
        </a:xfrm>
      </p:grpSpPr>
      <p:sp>
        <p:nvSpPr>
          <p:cNvPr id="242" name="Google Shape;242;p41"/>
          <p:cNvSpPr>
            <a:spLocks noGrp="1"/>
          </p:cNvSpPr>
          <p:nvPr>
            <p:ph type="pic" idx="2"/>
          </p:nvPr>
        </p:nvSpPr>
        <p:spPr>
          <a:xfrm>
            <a:off x="1" y="0"/>
            <a:ext cx="6096000" cy="6858000"/>
          </a:xfrm>
          <a:prstGeom prst="rect">
            <a:avLst/>
          </a:prstGeom>
          <a:noFill/>
          <a:ln>
            <a:noFill/>
          </a:ln>
        </p:spPr>
      </p:sp>
      <p:sp>
        <p:nvSpPr>
          <p:cNvPr id="243" name="Google Shape;243;p41"/>
          <p:cNvSpPr txBox="1">
            <a:spLocks noGrp="1"/>
          </p:cNvSpPr>
          <p:nvPr>
            <p:ph type="body" idx="1"/>
          </p:nvPr>
        </p:nvSpPr>
        <p:spPr>
          <a:xfrm>
            <a:off x="6551034" y="1358807"/>
            <a:ext cx="5065233" cy="444932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200000"/>
              </a:lnSpc>
              <a:spcBef>
                <a:spcPts val="1000"/>
              </a:spcBef>
              <a:spcAft>
                <a:spcPts val="0"/>
              </a:spcAft>
              <a:buClr>
                <a:srgbClr val="00B0F0"/>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rgbClr val="00B0F0"/>
              </a:buClr>
              <a:buSzPts val="2400"/>
              <a:buFont typeface="Noto Sans Symbols"/>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rgbClr val="00B0F0"/>
              </a:buClr>
              <a:buSzPts val="2000"/>
              <a:buFont typeface="Noto Sans Symbols"/>
              <a:buNone/>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rgbClr val="00B0F0"/>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rgbClr val="00B0F0"/>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44"/>
        <p:cNvGrpSpPr/>
        <p:nvPr/>
      </p:nvGrpSpPr>
      <p:grpSpPr>
        <a:xfrm>
          <a:off x="0" y="0"/>
          <a:ext cx="0" cy="0"/>
          <a:chOff x="0" y="0"/>
          <a:chExt cx="0" cy="0"/>
        </a:xfrm>
      </p:grpSpPr>
      <p:pic>
        <p:nvPicPr>
          <p:cNvPr id="245" name="Google Shape;245;p42"/>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9806152" y="533618"/>
            <a:ext cx="2385848" cy="4276291"/>
          </a:xfrm>
          <a:prstGeom prst="rect">
            <a:avLst/>
          </a:prstGeom>
          <a:noFill/>
          <a:ln>
            <a:noFill/>
          </a:ln>
        </p:spPr>
      </p:pic>
      <p:sp>
        <p:nvSpPr>
          <p:cNvPr id="246" name="Google Shape;246;p42"/>
          <p:cNvSpPr txBox="1">
            <a:spLocks noGrp="1"/>
          </p:cNvSpPr>
          <p:nvPr>
            <p:ph type="title"/>
          </p:nvPr>
        </p:nvSpPr>
        <p:spPr>
          <a:xfrm>
            <a:off x="950335" y="1863148"/>
            <a:ext cx="8347364" cy="80861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B0F0"/>
              </a:buClr>
              <a:buSzPts val="4400"/>
              <a:buFont typeface="Arial"/>
              <a:buNone/>
              <a:defRPr sz="4400" b="0" i="0" u="none" strike="noStrike" cap="none">
                <a:solidFill>
                  <a:srgbClr val="00B0F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7" name="Google Shape;247;p42"/>
          <p:cNvSpPr txBox="1">
            <a:spLocks noGrp="1"/>
          </p:cNvSpPr>
          <p:nvPr>
            <p:ph type="body" idx="1"/>
          </p:nvPr>
        </p:nvSpPr>
        <p:spPr>
          <a:xfrm>
            <a:off x="950335" y="2920907"/>
            <a:ext cx="8347364" cy="21431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48"/>
        <p:cNvGrpSpPr/>
        <p:nvPr/>
      </p:nvGrpSpPr>
      <p:grpSpPr>
        <a:xfrm>
          <a:off x="0" y="0"/>
          <a:ext cx="0" cy="0"/>
          <a:chOff x="0" y="0"/>
          <a:chExt cx="0" cy="0"/>
        </a:xfrm>
      </p:grpSpPr>
      <p:sp>
        <p:nvSpPr>
          <p:cNvPr id="249" name="Google Shape;249;p43"/>
          <p:cNvSpPr/>
          <p:nvPr/>
        </p:nvSpPr>
        <p:spPr>
          <a:xfrm>
            <a:off x="0" y="0"/>
            <a:ext cx="12192000" cy="68580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50" name="Google Shape;250;p43"/>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9806152" y="457852"/>
            <a:ext cx="2385848" cy="4276291"/>
          </a:xfrm>
          <a:prstGeom prst="rect">
            <a:avLst/>
          </a:prstGeom>
          <a:noFill/>
          <a:ln>
            <a:noFill/>
          </a:ln>
        </p:spPr>
      </p:pic>
      <p:sp>
        <p:nvSpPr>
          <p:cNvPr id="251" name="Google Shape;251;p43"/>
          <p:cNvSpPr txBox="1">
            <a:spLocks noGrp="1"/>
          </p:cNvSpPr>
          <p:nvPr>
            <p:ph type="title"/>
          </p:nvPr>
        </p:nvSpPr>
        <p:spPr>
          <a:xfrm>
            <a:off x="950335" y="1863148"/>
            <a:ext cx="8347364" cy="80861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2" name="Google Shape;252;p43"/>
          <p:cNvSpPr txBox="1">
            <a:spLocks noGrp="1"/>
          </p:cNvSpPr>
          <p:nvPr>
            <p:ph type="body" idx="1"/>
          </p:nvPr>
        </p:nvSpPr>
        <p:spPr>
          <a:xfrm>
            <a:off x="950335" y="2920907"/>
            <a:ext cx="8347364" cy="21431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53" name="Google Shape;253;p43" descr="Logo&#10;&#10;Description automatically generated with medium confidence"/>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11252062" y="6371444"/>
            <a:ext cx="939938" cy="486556"/>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254"/>
        <p:cNvGrpSpPr/>
        <p:nvPr/>
      </p:nvGrpSpPr>
      <p:grpSpPr>
        <a:xfrm>
          <a:off x="0" y="0"/>
          <a:ext cx="0" cy="0"/>
          <a:chOff x="0" y="0"/>
          <a:chExt cx="0" cy="0"/>
        </a:xfrm>
      </p:grpSpPr>
      <p:sp>
        <p:nvSpPr>
          <p:cNvPr id="255" name="Google Shape;255;p44"/>
          <p:cNvSpPr>
            <a:spLocks noGrp="1"/>
          </p:cNvSpPr>
          <p:nvPr>
            <p:ph type="pic" idx="2"/>
          </p:nvPr>
        </p:nvSpPr>
        <p:spPr>
          <a:xfrm>
            <a:off x="0" y="1"/>
            <a:ext cx="12192000" cy="2143126"/>
          </a:xfrm>
          <a:prstGeom prst="rect">
            <a:avLst/>
          </a:prstGeom>
          <a:noFill/>
          <a:ln>
            <a:noFill/>
          </a:ln>
        </p:spPr>
      </p:sp>
      <p:sp>
        <p:nvSpPr>
          <p:cNvPr id="256" name="Google Shape;256;p44"/>
          <p:cNvSpPr txBox="1">
            <a:spLocks noGrp="1"/>
          </p:cNvSpPr>
          <p:nvPr>
            <p:ph type="title"/>
          </p:nvPr>
        </p:nvSpPr>
        <p:spPr>
          <a:xfrm>
            <a:off x="1471034" y="2620384"/>
            <a:ext cx="8574665" cy="80861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B0F0"/>
              </a:buClr>
              <a:buSzPts val="4400"/>
              <a:buFont typeface="Arial"/>
              <a:buNone/>
              <a:defRPr sz="4400" b="0" i="0" u="none" strike="noStrike" cap="none">
                <a:solidFill>
                  <a:srgbClr val="00B0F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7" name="Google Shape;257;p44"/>
          <p:cNvSpPr txBox="1">
            <a:spLocks noGrp="1"/>
          </p:cNvSpPr>
          <p:nvPr>
            <p:ph type="body" idx="1"/>
          </p:nvPr>
        </p:nvSpPr>
        <p:spPr>
          <a:xfrm>
            <a:off x="1471034" y="3678143"/>
            <a:ext cx="8574665" cy="21431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258"/>
        <p:cNvGrpSpPr/>
        <p:nvPr/>
      </p:nvGrpSpPr>
      <p:grpSpPr>
        <a:xfrm>
          <a:off x="0" y="0"/>
          <a:ext cx="0" cy="0"/>
          <a:chOff x="0" y="0"/>
          <a:chExt cx="0" cy="0"/>
        </a:xfrm>
      </p:grpSpPr>
      <p:sp>
        <p:nvSpPr>
          <p:cNvPr id="259" name="Google Shape;259;p45"/>
          <p:cNvSpPr>
            <a:spLocks noGrp="1"/>
          </p:cNvSpPr>
          <p:nvPr>
            <p:ph type="pic" idx="2"/>
          </p:nvPr>
        </p:nvSpPr>
        <p:spPr>
          <a:xfrm>
            <a:off x="0" y="1"/>
            <a:ext cx="12192000" cy="2143126"/>
          </a:xfrm>
          <a:prstGeom prst="rect">
            <a:avLst/>
          </a:prstGeom>
          <a:noFill/>
          <a:ln>
            <a:noFill/>
          </a:ln>
        </p:spPr>
      </p:sp>
      <p:sp>
        <p:nvSpPr>
          <p:cNvPr id="260" name="Google Shape;260;p45"/>
          <p:cNvSpPr txBox="1">
            <a:spLocks noGrp="1"/>
          </p:cNvSpPr>
          <p:nvPr>
            <p:ph type="title"/>
          </p:nvPr>
        </p:nvSpPr>
        <p:spPr>
          <a:xfrm>
            <a:off x="1471034" y="2620384"/>
            <a:ext cx="8574665" cy="80861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B0F0"/>
              </a:buClr>
              <a:buSzPts val="4400"/>
              <a:buFont typeface="Arial"/>
              <a:buNone/>
              <a:defRPr sz="4400" b="0" i="0" u="none" strike="noStrike" cap="none">
                <a:solidFill>
                  <a:srgbClr val="00B0F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1" name="Google Shape;261;p45"/>
          <p:cNvSpPr txBox="1">
            <a:spLocks noGrp="1"/>
          </p:cNvSpPr>
          <p:nvPr>
            <p:ph type="body" idx="1"/>
          </p:nvPr>
        </p:nvSpPr>
        <p:spPr>
          <a:xfrm>
            <a:off x="1471034" y="3678143"/>
            <a:ext cx="8574665" cy="21431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2" name="Google Shape;262;p45"/>
          <p:cNvSpPr/>
          <p:nvPr/>
        </p:nvSpPr>
        <p:spPr>
          <a:xfrm>
            <a:off x="0" y="6795247"/>
            <a:ext cx="12192000" cy="10847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0"/>
        <p:cNvGrpSpPr/>
        <p:nvPr/>
      </p:nvGrpSpPr>
      <p:grpSpPr>
        <a:xfrm>
          <a:off x="0" y="0"/>
          <a:ext cx="0" cy="0"/>
          <a:chOff x="0" y="0"/>
          <a:chExt cx="0" cy="0"/>
        </a:xfrm>
      </p:grpSpPr>
      <p:sp>
        <p:nvSpPr>
          <p:cNvPr id="31" name="Google Shape;31;p56"/>
          <p:cNvSpPr/>
          <p:nvPr/>
        </p:nvSpPr>
        <p:spPr>
          <a:xfrm>
            <a:off x="0" y="0"/>
            <a:ext cx="12192000" cy="68580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pic>
        <p:nvPicPr>
          <p:cNvPr id="32" name="Google Shape;32;p56"/>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9806152" y="457852"/>
            <a:ext cx="2385848" cy="4276291"/>
          </a:xfrm>
          <a:prstGeom prst="rect">
            <a:avLst/>
          </a:prstGeom>
          <a:noFill/>
          <a:ln>
            <a:noFill/>
          </a:ln>
        </p:spPr>
      </p:pic>
      <p:sp>
        <p:nvSpPr>
          <p:cNvPr id="33" name="Google Shape;33;p56"/>
          <p:cNvSpPr txBox="1">
            <a:spLocks noGrp="1"/>
          </p:cNvSpPr>
          <p:nvPr>
            <p:ph type="title"/>
          </p:nvPr>
        </p:nvSpPr>
        <p:spPr>
          <a:xfrm>
            <a:off x="950335" y="1863148"/>
            <a:ext cx="8347364" cy="80861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6"/>
          <p:cNvSpPr txBox="1">
            <a:spLocks noGrp="1"/>
          </p:cNvSpPr>
          <p:nvPr>
            <p:ph type="body" idx="1"/>
          </p:nvPr>
        </p:nvSpPr>
        <p:spPr>
          <a:xfrm>
            <a:off x="950335" y="2920907"/>
            <a:ext cx="8347364" cy="21431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b="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400"/>
              <a:buNone/>
              <a:defRPr b="0" i="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b="0" i="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b="0" i="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b="0" i="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 name="Google Shape;35;p56" descr="Logo&#10;&#10;Description automatically generated with medium confidence"/>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11252062" y="6371444"/>
            <a:ext cx="939938" cy="486556"/>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_Content with Caption">
  <p:cSld name="4_Content with Caption">
    <p:spTree>
      <p:nvGrpSpPr>
        <p:cNvPr id="1" name="Shape 263"/>
        <p:cNvGrpSpPr/>
        <p:nvPr/>
      </p:nvGrpSpPr>
      <p:grpSpPr>
        <a:xfrm>
          <a:off x="0" y="0"/>
          <a:ext cx="0" cy="0"/>
          <a:chOff x="0" y="0"/>
          <a:chExt cx="0" cy="0"/>
        </a:xfrm>
      </p:grpSpPr>
      <p:pic>
        <p:nvPicPr>
          <p:cNvPr id="264" name="Google Shape;264;p46"/>
          <p:cNvPicPr preferRelativeResize="0"/>
          <p:nvPr/>
        </p:nvPicPr>
        <p:blipFill rotWithShape="1">
          <a:blip r:embed="rId2" cstate="screen">
            <a:alphaModFix/>
            <a:extLst>
              <a:ext uri="{28A0092B-C50C-407E-A947-70E740481C1C}">
                <a14:useLocalDpi xmlns:a14="http://schemas.microsoft.com/office/drawing/2010/main" val="0"/>
              </a:ext>
            </a:extLst>
          </a:blip>
          <a:srcRect r="-1"/>
          <a:stretch/>
        </p:blipFill>
        <p:spPr>
          <a:xfrm rot="5400000">
            <a:off x="-3019427" y="3019425"/>
            <a:ext cx="6857999" cy="819153"/>
          </a:xfrm>
          <a:prstGeom prst="rect">
            <a:avLst/>
          </a:prstGeom>
          <a:noFill/>
          <a:ln>
            <a:noFill/>
          </a:ln>
        </p:spPr>
      </p:pic>
      <p:sp>
        <p:nvSpPr>
          <p:cNvPr id="265" name="Google Shape;265;p46"/>
          <p:cNvSpPr txBox="1">
            <a:spLocks noGrp="1"/>
          </p:cNvSpPr>
          <p:nvPr>
            <p:ph type="body" idx="1"/>
          </p:nvPr>
        </p:nvSpPr>
        <p:spPr>
          <a:xfrm>
            <a:off x="2605568" y="1204336"/>
            <a:ext cx="7554432" cy="444932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200000"/>
              </a:lnSpc>
              <a:spcBef>
                <a:spcPts val="1000"/>
              </a:spcBef>
              <a:spcAft>
                <a:spcPts val="0"/>
              </a:spcAft>
              <a:buClr>
                <a:srgbClr val="00B0F0"/>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rgbClr val="00B0F0"/>
              </a:buClr>
              <a:buSzPts val="2400"/>
              <a:buFont typeface="Noto Sans Symbols"/>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rgbClr val="00B0F0"/>
              </a:buClr>
              <a:buSzPts val="2000"/>
              <a:buFont typeface="Noto Sans Symbols"/>
              <a:buNone/>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rgbClr val="00B0F0"/>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rgbClr val="00B0F0"/>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Content with Caption">
  <p:cSld name="3_Content with Caption">
    <p:spTree>
      <p:nvGrpSpPr>
        <p:cNvPr id="1" name="Shape 266"/>
        <p:cNvGrpSpPr/>
        <p:nvPr/>
      </p:nvGrpSpPr>
      <p:grpSpPr>
        <a:xfrm>
          <a:off x="0" y="0"/>
          <a:ext cx="0" cy="0"/>
          <a:chOff x="0" y="0"/>
          <a:chExt cx="0" cy="0"/>
        </a:xfrm>
      </p:grpSpPr>
      <p:sp>
        <p:nvSpPr>
          <p:cNvPr id="267" name="Google Shape;267;p47"/>
          <p:cNvSpPr>
            <a:spLocks noGrp="1"/>
          </p:cNvSpPr>
          <p:nvPr>
            <p:ph type="pic" idx="2"/>
          </p:nvPr>
        </p:nvSpPr>
        <p:spPr>
          <a:xfrm>
            <a:off x="0" y="1"/>
            <a:ext cx="12192000" cy="2143126"/>
          </a:xfrm>
          <a:prstGeom prst="rect">
            <a:avLst/>
          </a:prstGeom>
          <a:noFill/>
          <a:ln>
            <a:noFill/>
          </a:ln>
        </p:spPr>
      </p:sp>
      <p:sp>
        <p:nvSpPr>
          <p:cNvPr id="268" name="Google Shape;268;p47"/>
          <p:cNvSpPr txBox="1">
            <a:spLocks noGrp="1"/>
          </p:cNvSpPr>
          <p:nvPr>
            <p:ph type="title"/>
          </p:nvPr>
        </p:nvSpPr>
        <p:spPr>
          <a:xfrm>
            <a:off x="1471034" y="2620384"/>
            <a:ext cx="8574665" cy="80861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B0F0"/>
              </a:buClr>
              <a:buSzPts val="4400"/>
              <a:buFont typeface="Arial"/>
              <a:buNone/>
              <a:defRPr sz="4400" b="0" i="0" u="none" strike="noStrike" cap="none">
                <a:solidFill>
                  <a:srgbClr val="00B0F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9" name="Google Shape;269;p47"/>
          <p:cNvSpPr txBox="1">
            <a:spLocks noGrp="1"/>
          </p:cNvSpPr>
          <p:nvPr>
            <p:ph type="body" idx="1"/>
          </p:nvPr>
        </p:nvSpPr>
        <p:spPr>
          <a:xfrm>
            <a:off x="1471034" y="3678143"/>
            <a:ext cx="8574665" cy="21431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0" name="Google Shape;270;p47"/>
          <p:cNvSpPr/>
          <p:nvPr/>
        </p:nvSpPr>
        <p:spPr>
          <a:xfrm>
            <a:off x="1" y="6819616"/>
            <a:ext cx="12192000" cy="45719"/>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5_Content with Caption">
  <p:cSld name="5_Content with Caption">
    <p:spTree>
      <p:nvGrpSpPr>
        <p:cNvPr id="1" name="Shape 271"/>
        <p:cNvGrpSpPr/>
        <p:nvPr/>
      </p:nvGrpSpPr>
      <p:grpSpPr>
        <a:xfrm>
          <a:off x="0" y="0"/>
          <a:ext cx="0" cy="0"/>
          <a:chOff x="0" y="0"/>
          <a:chExt cx="0" cy="0"/>
        </a:xfrm>
      </p:grpSpPr>
      <p:sp>
        <p:nvSpPr>
          <p:cNvPr id="272" name="Google Shape;272;p48"/>
          <p:cNvSpPr/>
          <p:nvPr/>
        </p:nvSpPr>
        <p:spPr>
          <a:xfrm>
            <a:off x="1588" y="5296694"/>
            <a:ext cx="12188825" cy="156130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273" name="Google Shape;273;p48"/>
          <p:cNvSpPr/>
          <p:nvPr/>
        </p:nvSpPr>
        <p:spPr>
          <a:xfrm rot="-2700000">
            <a:off x="5898357" y="5099844"/>
            <a:ext cx="395288" cy="395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274" name="Google Shape;274;p48"/>
          <p:cNvSpPr txBox="1">
            <a:spLocks noGrp="1"/>
          </p:cNvSpPr>
          <p:nvPr>
            <p:ph type="title"/>
          </p:nvPr>
        </p:nvSpPr>
        <p:spPr>
          <a:xfrm>
            <a:off x="2088179" y="1281001"/>
            <a:ext cx="8574665" cy="808616"/>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rgbClr val="00B0F0"/>
              </a:buClr>
              <a:buSzPts val="4400"/>
              <a:buFont typeface="Arial"/>
              <a:buNone/>
              <a:defRPr sz="4400" b="0" i="0" u="none" strike="noStrike" cap="none">
                <a:solidFill>
                  <a:srgbClr val="00B0F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5" name="Google Shape;275;p48"/>
          <p:cNvSpPr txBox="1">
            <a:spLocks noGrp="1"/>
          </p:cNvSpPr>
          <p:nvPr>
            <p:ph type="body" idx="1"/>
          </p:nvPr>
        </p:nvSpPr>
        <p:spPr>
          <a:xfrm>
            <a:off x="2088179" y="2338760"/>
            <a:ext cx="8574665" cy="21431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ctr"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6" name="Google Shape;276;p48"/>
          <p:cNvSpPr txBox="1">
            <a:spLocks noGrp="1"/>
          </p:cNvSpPr>
          <p:nvPr>
            <p:ph type="body" idx="2"/>
          </p:nvPr>
        </p:nvSpPr>
        <p:spPr>
          <a:xfrm>
            <a:off x="1977931" y="5810405"/>
            <a:ext cx="8574665" cy="605371"/>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ctr"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77" name="Google Shape;277;p48"/>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11237672" y="6340634"/>
            <a:ext cx="827569" cy="425409"/>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78"/>
        <p:cNvGrpSpPr/>
        <p:nvPr/>
      </p:nvGrpSpPr>
      <p:grpSpPr>
        <a:xfrm>
          <a:off x="0" y="0"/>
          <a:ext cx="0" cy="0"/>
          <a:chOff x="0" y="0"/>
          <a:chExt cx="0" cy="0"/>
        </a:xfrm>
      </p:grpSpPr>
      <p:sp>
        <p:nvSpPr>
          <p:cNvPr id="279" name="Google Shape;279;p49"/>
          <p:cNvSpPr/>
          <p:nvPr/>
        </p:nvSpPr>
        <p:spPr>
          <a:xfrm>
            <a:off x="0" y="0"/>
            <a:ext cx="12192000" cy="6858000"/>
          </a:xfrm>
          <a:prstGeom prst="rect">
            <a:avLst/>
          </a:prstGeom>
          <a:solidFill>
            <a:srgbClr val="00B0F0"/>
          </a:solidFill>
          <a:ln w="12700" cap="flat" cmpd="sng">
            <a:solidFill>
              <a:srgbClr val="05709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80" name="Google Shape;280;p49"/>
          <p:cNvCxnSpPr/>
          <p:nvPr/>
        </p:nvCxnSpPr>
        <p:spPr>
          <a:xfrm>
            <a:off x="5224325" y="3676650"/>
            <a:ext cx="1743347" cy="0"/>
          </a:xfrm>
          <a:prstGeom prst="straightConnector1">
            <a:avLst/>
          </a:prstGeom>
          <a:noFill/>
          <a:ln w="104775" cap="flat" cmpd="sng">
            <a:solidFill>
              <a:schemeClr val="lt1"/>
            </a:solidFill>
            <a:prstDash val="solid"/>
            <a:miter lim="800000"/>
            <a:headEnd type="none" w="sm" len="sm"/>
            <a:tailEnd type="none" w="sm" len="sm"/>
          </a:ln>
        </p:spPr>
      </p:cxnSp>
      <p:sp>
        <p:nvSpPr>
          <p:cNvPr id="281" name="Google Shape;281;p49"/>
          <p:cNvSpPr txBox="1">
            <a:spLocks noGrp="1"/>
          </p:cNvSpPr>
          <p:nvPr>
            <p:ph type="body" idx="1"/>
          </p:nvPr>
        </p:nvSpPr>
        <p:spPr>
          <a:xfrm>
            <a:off x="1864516" y="2509837"/>
            <a:ext cx="8462963" cy="13430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6000"/>
              <a:buFont typeface="Arial"/>
              <a:buNone/>
              <a:defRPr sz="60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282"/>
        <p:cNvGrpSpPr/>
        <p:nvPr/>
      </p:nvGrpSpPr>
      <p:grpSpPr>
        <a:xfrm>
          <a:off x="0" y="0"/>
          <a:ext cx="0" cy="0"/>
          <a:chOff x="0" y="0"/>
          <a:chExt cx="0" cy="0"/>
        </a:xfrm>
      </p:grpSpPr>
      <p:sp>
        <p:nvSpPr>
          <p:cNvPr id="283" name="Google Shape;283;p50"/>
          <p:cNvSpPr/>
          <p:nvPr/>
        </p:nvSpPr>
        <p:spPr>
          <a:xfrm>
            <a:off x="0" y="0"/>
            <a:ext cx="12192000" cy="6858000"/>
          </a:xfrm>
          <a:prstGeom prst="rect">
            <a:avLst/>
          </a:prstGeom>
          <a:solidFill>
            <a:schemeClr val="accent6"/>
          </a:solidFill>
          <a:ln w="12700" cap="flat" cmpd="sng">
            <a:solidFill>
              <a:srgbClr val="05709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84" name="Google Shape;284;p50"/>
          <p:cNvCxnSpPr/>
          <p:nvPr/>
        </p:nvCxnSpPr>
        <p:spPr>
          <a:xfrm>
            <a:off x="5224325" y="3676650"/>
            <a:ext cx="1743347" cy="0"/>
          </a:xfrm>
          <a:prstGeom prst="straightConnector1">
            <a:avLst/>
          </a:prstGeom>
          <a:noFill/>
          <a:ln w="104775" cap="flat" cmpd="sng">
            <a:solidFill>
              <a:schemeClr val="lt1"/>
            </a:solidFill>
            <a:prstDash val="solid"/>
            <a:miter lim="800000"/>
            <a:headEnd type="none" w="sm" len="sm"/>
            <a:tailEnd type="none" w="sm" len="sm"/>
          </a:ln>
        </p:spPr>
      </p:cxnSp>
      <p:sp>
        <p:nvSpPr>
          <p:cNvPr id="285" name="Google Shape;285;p50"/>
          <p:cNvSpPr txBox="1">
            <a:spLocks noGrp="1"/>
          </p:cNvSpPr>
          <p:nvPr>
            <p:ph type="body" idx="1"/>
          </p:nvPr>
        </p:nvSpPr>
        <p:spPr>
          <a:xfrm>
            <a:off x="1864516" y="2509837"/>
            <a:ext cx="8462963" cy="13430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6000"/>
              <a:buFont typeface="Arial"/>
              <a:buNone/>
              <a:defRPr sz="60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86"/>
        <p:cNvGrpSpPr/>
        <p:nvPr/>
      </p:nvGrpSpPr>
      <p:grpSpPr>
        <a:xfrm>
          <a:off x="0" y="0"/>
          <a:ext cx="0" cy="0"/>
          <a:chOff x="0" y="0"/>
          <a:chExt cx="0" cy="0"/>
        </a:xfrm>
      </p:grpSpPr>
      <p:sp>
        <p:nvSpPr>
          <p:cNvPr id="287" name="Google Shape;287;p51"/>
          <p:cNvSpPr/>
          <p:nvPr/>
        </p:nvSpPr>
        <p:spPr>
          <a:xfrm>
            <a:off x="0" y="0"/>
            <a:ext cx="12192000" cy="6858000"/>
          </a:xfrm>
          <a:prstGeom prst="rect">
            <a:avLst/>
          </a:prstGeom>
          <a:solidFill>
            <a:schemeClr val="accent3"/>
          </a:solidFill>
          <a:ln w="12700" cap="flat" cmpd="sng">
            <a:solidFill>
              <a:srgbClr val="05709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88" name="Google Shape;288;p51"/>
          <p:cNvCxnSpPr/>
          <p:nvPr/>
        </p:nvCxnSpPr>
        <p:spPr>
          <a:xfrm>
            <a:off x="5224325" y="3676650"/>
            <a:ext cx="1743347" cy="0"/>
          </a:xfrm>
          <a:prstGeom prst="straightConnector1">
            <a:avLst/>
          </a:prstGeom>
          <a:noFill/>
          <a:ln w="104775" cap="flat" cmpd="sng">
            <a:solidFill>
              <a:schemeClr val="lt1"/>
            </a:solidFill>
            <a:prstDash val="solid"/>
            <a:miter lim="800000"/>
            <a:headEnd type="none" w="sm" len="sm"/>
            <a:tailEnd type="none" w="sm" len="sm"/>
          </a:ln>
        </p:spPr>
      </p:cxnSp>
      <p:sp>
        <p:nvSpPr>
          <p:cNvPr id="289" name="Google Shape;289;p51"/>
          <p:cNvSpPr txBox="1">
            <a:spLocks noGrp="1"/>
          </p:cNvSpPr>
          <p:nvPr>
            <p:ph type="body" idx="1"/>
          </p:nvPr>
        </p:nvSpPr>
        <p:spPr>
          <a:xfrm>
            <a:off x="1864516" y="2509837"/>
            <a:ext cx="8462963" cy="13430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6000"/>
              <a:buFont typeface="Arial"/>
              <a:buNone/>
              <a:defRPr sz="60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290"/>
        <p:cNvGrpSpPr/>
        <p:nvPr/>
      </p:nvGrpSpPr>
      <p:grpSpPr>
        <a:xfrm>
          <a:off x="0" y="0"/>
          <a:ext cx="0" cy="0"/>
          <a:chOff x="0" y="0"/>
          <a:chExt cx="0" cy="0"/>
        </a:xfrm>
      </p:grpSpPr>
      <p:sp>
        <p:nvSpPr>
          <p:cNvPr id="291" name="Google Shape;291;p52"/>
          <p:cNvSpPr/>
          <p:nvPr/>
        </p:nvSpPr>
        <p:spPr>
          <a:xfrm>
            <a:off x="0" y="0"/>
            <a:ext cx="12192000" cy="6858000"/>
          </a:xfrm>
          <a:prstGeom prst="rect">
            <a:avLst/>
          </a:prstGeom>
          <a:solidFill>
            <a:schemeClr val="accent4"/>
          </a:solidFill>
          <a:ln w="12700" cap="flat" cmpd="sng">
            <a:solidFill>
              <a:srgbClr val="05709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92" name="Google Shape;292;p52"/>
          <p:cNvCxnSpPr/>
          <p:nvPr/>
        </p:nvCxnSpPr>
        <p:spPr>
          <a:xfrm>
            <a:off x="5224325" y="3676650"/>
            <a:ext cx="1743347" cy="0"/>
          </a:xfrm>
          <a:prstGeom prst="straightConnector1">
            <a:avLst/>
          </a:prstGeom>
          <a:noFill/>
          <a:ln w="104775" cap="flat" cmpd="sng">
            <a:solidFill>
              <a:schemeClr val="lt1"/>
            </a:solidFill>
            <a:prstDash val="solid"/>
            <a:miter lim="800000"/>
            <a:headEnd type="none" w="sm" len="sm"/>
            <a:tailEnd type="none" w="sm" len="sm"/>
          </a:ln>
        </p:spPr>
      </p:cxnSp>
      <p:sp>
        <p:nvSpPr>
          <p:cNvPr id="293" name="Google Shape;293;p52"/>
          <p:cNvSpPr txBox="1">
            <a:spLocks noGrp="1"/>
          </p:cNvSpPr>
          <p:nvPr>
            <p:ph type="body" idx="1"/>
          </p:nvPr>
        </p:nvSpPr>
        <p:spPr>
          <a:xfrm>
            <a:off x="1864516" y="2509837"/>
            <a:ext cx="8462963" cy="134302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6000"/>
              <a:buFont typeface="Arial"/>
              <a:buNone/>
              <a:defRPr sz="60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Light"/>
                <a:ea typeface="Lato Light"/>
                <a:cs typeface="Lato Light"/>
                <a:sym typeface="La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Light"/>
                <a:ea typeface="Lato Light"/>
                <a:cs typeface="Lato Light"/>
                <a:sym typeface="La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294"/>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2F7ABC99-5E3B-C74C-992C-9EC6D7A509E5}"/>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0" y="-1"/>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096000" y="3645998"/>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096000" y="4935032"/>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14" name="Graphic 28">
            <a:extLst>
              <a:ext uri="{FF2B5EF4-FFF2-40B4-BE49-F238E27FC236}">
                <a16:creationId xmlns:a16="http://schemas.microsoft.com/office/drawing/2014/main" id="{7FABC0BD-1079-C749-BEAF-1F9FF12A76A2}"/>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969000" y="1193279"/>
            <a:ext cx="3517901" cy="180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8008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descr="A picture containing person, crowd&#10;&#10;Description automatically generated">
            <a:extLst>
              <a:ext uri="{FF2B5EF4-FFF2-40B4-BE49-F238E27FC236}">
                <a16:creationId xmlns:a16="http://schemas.microsoft.com/office/drawing/2014/main" id="{EC460967-F580-654F-A07F-DDB8CFDA474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2298" y="-1"/>
            <a:ext cx="12204298" cy="6858000"/>
          </a:xfrm>
          <a:prstGeom prst="rect">
            <a:avLst/>
          </a:prstGeom>
        </p:spPr>
      </p:pic>
      <p:sp>
        <p:nvSpPr>
          <p:cNvPr id="10" name="Rectangle 9">
            <a:extLst>
              <a:ext uri="{FF2B5EF4-FFF2-40B4-BE49-F238E27FC236}">
                <a16:creationId xmlns:a16="http://schemas.microsoft.com/office/drawing/2014/main" id="{9D4439F4-2C2F-6D41-BC13-16F73169B7FD}"/>
              </a:ext>
            </a:extLst>
          </p:cNvPr>
          <p:cNvSpPr/>
          <p:nvPr userDrawn="1"/>
        </p:nvSpPr>
        <p:spPr>
          <a:xfrm>
            <a:off x="4032435" y="-1"/>
            <a:ext cx="8159566" cy="6813529"/>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096000" y="3645998"/>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096000" y="4935032"/>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sp>
        <p:nvSpPr>
          <p:cNvPr id="2" name="TextBox 1">
            <a:extLst>
              <a:ext uri="{FF2B5EF4-FFF2-40B4-BE49-F238E27FC236}">
                <a16:creationId xmlns:a16="http://schemas.microsoft.com/office/drawing/2014/main" id="{A25C1E5D-CA9E-DE4B-9725-C0009D0AEC7E}"/>
              </a:ext>
            </a:extLst>
          </p:cNvPr>
          <p:cNvSpPr txBox="1"/>
          <p:nvPr userDrawn="1"/>
        </p:nvSpPr>
        <p:spPr>
          <a:xfrm>
            <a:off x="9130553" y="2869921"/>
            <a:ext cx="1628589" cy="523220"/>
          </a:xfrm>
          <a:prstGeom prst="rect">
            <a:avLst/>
          </a:prstGeom>
          <a:noFill/>
        </p:spPr>
        <p:txBody>
          <a:bodyPr wrap="square" rtlCol="0">
            <a:spAutoFit/>
          </a:bodyPr>
          <a:lstStyle/>
          <a:p>
            <a:pPr algn="r"/>
            <a:r>
              <a:rPr lang="en-GB" sz="2800" b="0" i="0">
                <a:solidFill>
                  <a:schemeClr val="accent2"/>
                </a:solidFill>
                <a:latin typeface="Montserrat" pitchFamily="2" charset="77"/>
              </a:rPr>
              <a:t>INDIA</a:t>
            </a:r>
          </a:p>
        </p:txBody>
      </p:sp>
      <p:pic>
        <p:nvPicPr>
          <p:cNvPr id="9" name="Picture 8" descr="Logo&#10;&#10;Description automatically generated">
            <a:extLst>
              <a:ext uri="{FF2B5EF4-FFF2-40B4-BE49-F238E27FC236}">
                <a16:creationId xmlns:a16="http://schemas.microsoft.com/office/drawing/2014/main" id="{9049C562-617B-A24D-9C7F-CA97C32A5CC2}"/>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17448"/>
          <a:stretch/>
        </p:blipFill>
        <p:spPr>
          <a:xfrm>
            <a:off x="5456724" y="89644"/>
            <a:ext cx="5953311" cy="3122358"/>
          </a:xfrm>
          <a:prstGeom prst="rect">
            <a:avLst/>
          </a:prstGeom>
        </p:spPr>
      </p:pic>
    </p:spTree>
    <p:extLst>
      <p:ext uri="{BB962C8B-B14F-4D97-AF65-F5344CB8AC3E}">
        <p14:creationId xmlns:p14="http://schemas.microsoft.com/office/powerpoint/2010/main" val="2582039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
        <p:cNvGrpSpPr/>
        <p:nvPr/>
      </p:nvGrpSpPr>
      <p:grpSpPr>
        <a:xfrm>
          <a:off x="0" y="0"/>
          <a:ext cx="0" cy="0"/>
          <a:chOff x="0" y="0"/>
          <a:chExt cx="0" cy="0"/>
        </a:xfrm>
      </p:grpSpPr>
      <p:sp>
        <p:nvSpPr>
          <p:cNvPr id="37" name="Google Shape;37;p5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9" name="Google Shape;39;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0" name="Google Shape;40;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1" name="Google Shape;41;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descr="A group of people walking on a dirt road in the mountains&#10;&#10;Description automatically generated with medium confidence">
            <a:extLst>
              <a:ext uri="{FF2B5EF4-FFF2-40B4-BE49-F238E27FC236}">
                <a16:creationId xmlns:a16="http://schemas.microsoft.com/office/drawing/2014/main" id="{53D31241-7B92-BD4D-8D2E-845FF6F2CBE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5BA2E22-5F37-F44B-9726-9EA8AF5904F4}"/>
              </a:ext>
            </a:extLst>
          </p:cNvPr>
          <p:cNvSpPr/>
          <p:nvPr userDrawn="1"/>
        </p:nvSpPr>
        <p:spPr>
          <a:xfrm>
            <a:off x="4032435" y="-1"/>
            <a:ext cx="8159566" cy="6813529"/>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455606" y="3687031"/>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455606" y="4985015"/>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10" name="Picture 9" descr="Logo&#10;&#10;Description automatically generated">
            <a:extLst>
              <a:ext uri="{FF2B5EF4-FFF2-40B4-BE49-F238E27FC236}">
                <a16:creationId xmlns:a16="http://schemas.microsoft.com/office/drawing/2014/main" id="{B4274788-E021-D94E-8A5F-8F3B0D99B27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390503" y="-56849"/>
            <a:ext cx="5961052" cy="3787200"/>
          </a:xfrm>
          <a:prstGeom prst="rect">
            <a:avLst/>
          </a:prstGeom>
        </p:spPr>
      </p:pic>
      <p:sp>
        <p:nvSpPr>
          <p:cNvPr id="6" name="TextBox 5">
            <a:extLst>
              <a:ext uri="{FF2B5EF4-FFF2-40B4-BE49-F238E27FC236}">
                <a16:creationId xmlns:a16="http://schemas.microsoft.com/office/drawing/2014/main" id="{DB497AD5-C92F-6A49-BE1B-33498490F64F}"/>
              </a:ext>
            </a:extLst>
          </p:cNvPr>
          <p:cNvSpPr txBox="1"/>
          <p:nvPr userDrawn="1"/>
        </p:nvSpPr>
        <p:spPr>
          <a:xfrm>
            <a:off x="7480299" y="2758500"/>
            <a:ext cx="3264648" cy="461665"/>
          </a:xfrm>
          <a:prstGeom prst="rect">
            <a:avLst/>
          </a:prstGeom>
          <a:noFill/>
        </p:spPr>
        <p:txBody>
          <a:bodyPr wrap="square" rtlCol="0">
            <a:spAutoFit/>
          </a:bodyPr>
          <a:lstStyle/>
          <a:p>
            <a:pPr algn="r"/>
            <a:r>
              <a:rPr lang="en-GB" sz="2400" b="0" i="0">
                <a:solidFill>
                  <a:schemeClr val="accent5"/>
                </a:solidFill>
                <a:latin typeface="Montserrat" pitchFamily="2" charset="77"/>
              </a:rPr>
              <a:t>AFGHANISTAN</a:t>
            </a:r>
          </a:p>
        </p:txBody>
      </p:sp>
    </p:spTree>
    <p:extLst>
      <p:ext uri="{BB962C8B-B14F-4D97-AF65-F5344CB8AC3E}">
        <p14:creationId xmlns:p14="http://schemas.microsoft.com/office/powerpoint/2010/main" val="33662607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descr="A group of kids looking at a computer&#10;&#10;Description automatically generated with medium confidence">
            <a:extLst>
              <a:ext uri="{FF2B5EF4-FFF2-40B4-BE49-F238E27FC236}">
                <a16:creationId xmlns:a16="http://schemas.microsoft.com/office/drawing/2014/main" id="{A79A1703-292E-FE4E-A25F-C8EDF3E6909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25663"/>
            <a:ext cx="12192000" cy="6983663"/>
          </a:xfrm>
          <a:prstGeom prst="rect">
            <a:avLst/>
          </a:prstGeom>
        </p:spPr>
      </p:pic>
      <p:sp>
        <p:nvSpPr>
          <p:cNvPr id="8" name="Rectangle 7">
            <a:extLst>
              <a:ext uri="{FF2B5EF4-FFF2-40B4-BE49-F238E27FC236}">
                <a16:creationId xmlns:a16="http://schemas.microsoft.com/office/drawing/2014/main" id="{EE642404-C194-744E-AA0C-B611A4CF4ACA}"/>
              </a:ext>
            </a:extLst>
          </p:cNvPr>
          <p:cNvSpPr/>
          <p:nvPr userDrawn="1"/>
        </p:nvSpPr>
        <p:spPr>
          <a:xfrm>
            <a:off x="4032435" y="-95135"/>
            <a:ext cx="8159566" cy="6908664"/>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462838" y="3236595"/>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462838" y="4534579"/>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3" name="Picture 2" descr="Logo&#10;&#10;Description automatically generated">
            <a:extLst>
              <a:ext uri="{FF2B5EF4-FFF2-40B4-BE49-F238E27FC236}">
                <a16:creationId xmlns:a16="http://schemas.microsoft.com/office/drawing/2014/main" id="{26EB54FD-6772-CB47-AC94-30DF7E115916}"/>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11105"/>
          <a:stretch/>
        </p:blipFill>
        <p:spPr>
          <a:xfrm>
            <a:off x="5659446" y="-258032"/>
            <a:ext cx="5953311" cy="3362258"/>
          </a:xfrm>
          <a:prstGeom prst="rect">
            <a:avLst/>
          </a:prstGeom>
        </p:spPr>
      </p:pic>
      <p:sp>
        <p:nvSpPr>
          <p:cNvPr id="10" name="TextBox 9">
            <a:extLst>
              <a:ext uri="{FF2B5EF4-FFF2-40B4-BE49-F238E27FC236}">
                <a16:creationId xmlns:a16="http://schemas.microsoft.com/office/drawing/2014/main" id="{04DBAFBD-A860-924D-B9A0-24DEB3CA0C5D}"/>
              </a:ext>
            </a:extLst>
          </p:cNvPr>
          <p:cNvSpPr txBox="1"/>
          <p:nvPr userDrawn="1"/>
        </p:nvSpPr>
        <p:spPr>
          <a:xfrm>
            <a:off x="8516471" y="2545148"/>
            <a:ext cx="2444732" cy="523220"/>
          </a:xfrm>
          <a:prstGeom prst="rect">
            <a:avLst/>
          </a:prstGeom>
          <a:noFill/>
        </p:spPr>
        <p:txBody>
          <a:bodyPr wrap="square" rtlCol="0">
            <a:spAutoFit/>
          </a:bodyPr>
          <a:lstStyle/>
          <a:p>
            <a:pPr algn="r"/>
            <a:r>
              <a:rPr lang="en-GB" sz="2800" b="0" i="0">
                <a:solidFill>
                  <a:srgbClr val="0070C0"/>
                </a:solidFill>
                <a:latin typeface="Montserrat" pitchFamily="2" charset="77"/>
              </a:rPr>
              <a:t>PORTUGAL</a:t>
            </a:r>
          </a:p>
        </p:txBody>
      </p:sp>
    </p:spTree>
    <p:extLst>
      <p:ext uri="{BB962C8B-B14F-4D97-AF65-F5344CB8AC3E}">
        <p14:creationId xmlns:p14="http://schemas.microsoft.com/office/powerpoint/2010/main" val="16928620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Picture 3" descr="A picture containing text, painting&#10;&#10;Description automatically generated">
            <a:extLst>
              <a:ext uri="{FF2B5EF4-FFF2-40B4-BE49-F238E27FC236}">
                <a16:creationId xmlns:a16="http://schemas.microsoft.com/office/drawing/2014/main" id="{550F9D94-A029-584D-856A-3BD7449D474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95135"/>
            <a:ext cx="12191999" cy="6953135"/>
          </a:xfrm>
          <a:prstGeom prst="rect">
            <a:avLst/>
          </a:prstGeom>
        </p:spPr>
      </p:pic>
      <p:sp>
        <p:nvSpPr>
          <p:cNvPr id="10" name="Rectangle 9">
            <a:extLst>
              <a:ext uri="{FF2B5EF4-FFF2-40B4-BE49-F238E27FC236}">
                <a16:creationId xmlns:a16="http://schemas.microsoft.com/office/drawing/2014/main" id="{46D8F7DA-FC20-FD4E-9A9D-E2B74E7E900C}"/>
              </a:ext>
            </a:extLst>
          </p:cNvPr>
          <p:cNvSpPr/>
          <p:nvPr userDrawn="1"/>
        </p:nvSpPr>
        <p:spPr>
          <a:xfrm>
            <a:off x="1880903" y="-95135"/>
            <a:ext cx="10311097" cy="6908664"/>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510514" y="3429000"/>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510514" y="4726984"/>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11" name="Picture 10" descr="Logo&#10;&#10;Description automatically generated">
            <a:extLst>
              <a:ext uri="{FF2B5EF4-FFF2-40B4-BE49-F238E27FC236}">
                <a16:creationId xmlns:a16="http://schemas.microsoft.com/office/drawing/2014/main" id="{BC0B07BC-E67B-1445-8B4F-E1669093F13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964670" y="321229"/>
            <a:ext cx="5349893" cy="3398916"/>
          </a:xfrm>
          <a:prstGeom prst="rect">
            <a:avLst/>
          </a:prstGeom>
        </p:spPr>
      </p:pic>
      <p:sp>
        <p:nvSpPr>
          <p:cNvPr id="14" name="TextBox 13">
            <a:extLst>
              <a:ext uri="{FF2B5EF4-FFF2-40B4-BE49-F238E27FC236}">
                <a16:creationId xmlns:a16="http://schemas.microsoft.com/office/drawing/2014/main" id="{E50378C6-F558-C44E-9075-567B47D617FA}"/>
              </a:ext>
            </a:extLst>
          </p:cNvPr>
          <p:cNvSpPr txBox="1"/>
          <p:nvPr userDrawn="1"/>
        </p:nvSpPr>
        <p:spPr>
          <a:xfrm>
            <a:off x="7906871" y="2834062"/>
            <a:ext cx="2852271" cy="461665"/>
          </a:xfrm>
          <a:prstGeom prst="rect">
            <a:avLst/>
          </a:prstGeom>
          <a:noFill/>
        </p:spPr>
        <p:txBody>
          <a:bodyPr wrap="square" rtlCol="0">
            <a:spAutoFit/>
          </a:bodyPr>
          <a:lstStyle/>
          <a:p>
            <a:pPr algn="r"/>
            <a:r>
              <a:rPr lang="en-GB" sz="2400" b="0" i="0">
                <a:solidFill>
                  <a:srgbClr val="E32485"/>
                </a:solidFill>
                <a:latin typeface="Montserrat" pitchFamily="2" charset="77"/>
              </a:rPr>
              <a:t>KYRGYZSTAN</a:t>
            </a:r>
          </a:p>
        </p:txBody>
      </p:sp>
    </p:spTree>
    <p:extLst>
      <p:ext uri="{BB962C8B-B14F-4D97-AF65-F5344CB8AC3E}">
        <p14:creationId xmlns:p14="http://schemas.microsoft.com/office/powerpoint/2010/main" val="80699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9" name="Picture 8" descr="A group of boys sitting at a table&#10;&#10;Description automatically generated with low confidence">
            <a:extLst>
              <a:ext uri="{FF2B5EF4-FFF2-40B4-BE49-F238E27FC236}">
                <a16:creationId xmlns:a16="http://schemas.microsoft.com/office/drawing/2014/main" id="{727E14EF-9AD3-D145-A415-B84C7D5B952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50664"/>
            <a:ext cx="12192000" cy="6908664"/>
          </a:xfrm>
          <a:prstGeom prst="rect">
            <a:avLst/>
          </a:prstGeom>
        </p:spPr>
      </p:pic>
      <p:sp>
        <p:nvSpPr>
          <p:cNvPr id="6" name="Rectangle 5">
            <a:extLst>
              <a:ext uri="{FF2B5EF4-FFF2-40B4-BE49-F238E27FC236}">
                <a16:creationId xmlns:a16="http://schemas.microsoft.com/office/drawing/2014/main" id="{F6E5169E-3AE6-564D-BF20-BA8F3E1D4574}"/>
              </a:ext>
            </a:extLst>
          </p:cNvPr>
          <p:cNvSpPr/>
          <p:nvPr userDrawn="1"/>
        </p:nvSpPr>
        <p:spPr>
          <a:xfrm>
            <a:off x="-1" y="-50664"/>
            <a:ext cx="12192001" cy="6908664"/>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552485" y="3403668"/>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552485" y="4701652"/>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3" name="Picture 2" descr="Logo&#10;&#10;Description automatically generated">
            <a:extLst>
              <a:ext uri="{FF2B5EF4-FFF2-40B4-BE49-F238E27FC236}">
                <a16:creationId xmlns:a16="http://schemas.microsoft.com/office/drawing/2014/main" id="{26EB54FD-6772-CB47-AC94-30DF7E11591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659446" y="-258032"/>
            <a:ext cx="5953311" cy="3782282"/>
          </a:xfrm>
          <a:prstGeom prst="rect">
            <a:avLst/>
          </a:prstGeom>
        </p:spPr>
      </p:pic>
      <p:sp>
        <p:nvSpPr>
          <p:cNvPr id="7" name="TextBox 6">
            <a:extLst>
              <a:ext uri="{FF2B5EF4-FFF2-40B4-BE49-F238E27FC236}">
                <a16:creationId xmlns:a16="http://schemas.microsoft.com/office/drawing/2014/main" id="{62DEF9BA-6FC8-A945-9DFD-909A6F059187}"/>
              </a:ext>
            </a:extLst>
          </p:cNvPr>
          <p:cNvSpPr txBox="1"/>
          <p:nvPr userDrawn="1"/>
        </p:nvSpPr>
        <p:spPr>
          <a:xfrm>
            <a:off x="8086673" y="2574846"/>
            <a:ext cx="2852271" cy="461665"/>
          </a:xfrm>
          <a:prstGeom prst="rect">
            <a:avLst/>
          </a:prstGeom>
          <a:noFill/>
        </p:spPr>
        <p:txBody>
          <a:bodyPr wrap="square" rtlCol="0">
            <a:spAutoFit/>
          </a:bodyPr>
          <a:lstStyle/>
          <a:p>
            <a:pPr algn="r"/>
            <a:r>
              <a:rPr lang="en-GB" sz="2400" b="0" i="0">
                <a:solidFill>
                  <a:schemeClr val="accent3"/>
                </a:solidFill>
                <a:latin typeface="Montserrat" pitchFamily="2" charset="77"/>
              </a:rPr>
              <a:t>UGANDA</a:t>
            </a:r>
          </a:p>
        </p:txBody>
      </p:sp>
    </p:spTree>
    <p:extLst>
      <p:ext uri="{BB962C8B-B14F-4D97-AF65-F5344CB8AC3E}">
        <p14:creationId xmlns:p14="http://schemas.microsoft.com/office/powerpoint/2010/main" val="26100796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4" name="Picture 3" descr="A person writing on a chalkboard&#10;&#10;Description automatically generated">
            <a:extLst>
              <a:ext uri="{FF2B5EF4-FFF2-40B4-BE49-F238E27FC236}">
                <a16:creationId xmlns:a16="http://schemas.microsoft.com/office/drawing/2014/main" id="{353CB215-6B5E-F34E-A057-F8D118FDAFC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50664"/>
            <a:ext cx="12191999" cy="6908664"/>
          </a:xfrm>
          <a:prstGeom prst="rect">
            <a:avLst/>
          </a:prstGeom>
        </p:spPr>
      </p:pic>
      <p:sp>
        <p:nvSpPr>
          <p:cNvPr id="5" name="Rectangle 4">
            <a:extLst>
              <a:ext uri="{FF2B5EF4-FFF2-40B4-BE49-F238E27FC236}">
                <a16:creationId xmlns:a16="http://schemas.microsoft.com/office/drawing/2014/main" id="{5DF4AF72-3D9F-8749-AB99-37BA7A2BD0F4}"/>
              </a:ext>
            </a:extLst>
          </p:cNvPr>
          <p:cNvSpPr/>
          <p:nvPr userDrawn="1"/>
        </p:nvSpPr>
        <p:spPr>
          <a:xfrm>
            <a:off x="-1" y="-50664"/>
            <a:ext cx="12192001" cy="6908664"/>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5981698" y="3595037"/>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5981698" y="4893021"/>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10" name="Picture 9" descr="Logo&#10;&#10;Description automatically generated">
            <a:extLst>
              <a:ext uri="{FF2B5EF4-FFF2-40B4-BE49-F238E27FC236}">
                <a16:creationId xmlns:a16="http://schemas.microsoft.com/office/drawing/2014/main" id="{67BDDAFB-B0E1-604B-974A-52E4FCD5577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355070" y="265521"/>
            <a:ext cx="5349893" cy="3398916"/>
          </a:xfrm>
          <a:prstGeom prst="rect">
            <a:avLst/>
          </a:prstGeom>
        </p:spPr>
      </p:pic>
      <p:sp>
        <p:nvSpPr>
          <p:cNvPr id="14" name="TextBox 13">
            <a:extLst>
              <a:ext uri="{FF2B5EF4-FFF2-40B4-BE49-F238E27FC236}">
                <a16:creationId xmlns:a16="http://schemas.microsoft.com/office/drawing/2014/main" id="{7F4277AB-90C5-6B47-BC16-72FB7F30C500}"/>
              </a:ext>
            </a:extLst>
          </p:cNvPr>
          <p:cNvSpPr txBox="1"/>
          <p:nvPr userDrawn="1"/>
        </p:nvSpPr>
        <p:spPr>
          <a:xfrm>
            <a:off x="7297780" y="2819227"/>
            <a:ext cx="2852271" cy="461665"/>
          </a:xfrm>
          <a:prstGeom prst="rect">
            <a:avLst/>
          </a:prstGeom>
          <a:noFill/>
        </p:spPr>
        <p:txBody>
          <a:bodyPr wrap="square" rtlCol="0">
            <a:spAutoFit/>
          </a:bodyPr>
          <a:lstStyle/>
          <a:p>
            <a:pPr algn="r"/>
            <a:r>
              <a:rPr lang="en-GB" sz="2400" b="0" i="0">
                <a:solidFill>
                  <a:srgbClr val="009542"/>
                </a:solidFill>
                <a:latin typeface="Montserrat" pitchFamily="2" charset="77"/>
              </a:rPr>
              <a:t>TAJIKISTAN</a:t>
            </a:r>
          </a:p>
        </p:txBody>
      </p:sp>
    </p:spTree>
    <p:extLst>
      <p:ext uri="{BB962C8B-B14F-4D97-AF65-F5344CB8AC3E}">
        <p14:creationId xmlns:p14="http://schemas.microsoft.com/office/powerpoint/2010/main" val="12182068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0" name="Picture 9" descr="A group of children in a classroom&#10;&#10;Description automatically generated with medium confidence">
            <a:extLst>
              <a:ext uri="{FF2B5EF4-FFF2-40B4-BE49-F238E27FC236}">
                <a16:creationId xmlns:a16="http://schemas.microsoft.com/office/drawing/2014/main" id="{6C69DD9A-4E89-034F-AD16-D7913403292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7"/>
          <a:stretch/>
        </p:blipFill>
        <p:spPr>
          <a:xfrm flipH="1">
            <a:off x="-1" y="-25332"/>
            <a:ext cx="12194139" cy="6883332"/>
          </a:xfrm>
          <a:prstGeom prst="rect">
            <a:avLst/>
          </a:prstGeom>
        </p:spPr>
      </p:pic>
      <p:sp>
        <p:nvSpPr>
          <p:cNvPr id="8" name="Rectangle 7">
            <a:extLst>
              <a:ext uri="{FF2B5EF4-FFF2-40B4-BE49-F238E27FC236}">
                <a16:creationId xmlns:a16="http://schemas.microsoft.com/office/drawing/2014/main" id="{A3517B7F-4B78-2B4E-9911-F104CFE30306}"/>
              </a:ext>
            </a:extLst>
          </p:cNvPr>
          <p:cNvSpPr/>
          <p:nvPr userDrawn="1"/>
        </p:nvSpPr>
        <p:spPr>
          <a:xfrm>
            <a:off x="4106140" y="-25332"/>
            <a:ext cx="8085860" cy="6908664"/>
          </a:xfrm>
          <a:prstGeom prst="rect">
            <a:avLst/>
          </a:prstGeom>
          <a:gradFill>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548614" y="3560729"/>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548614" y="4881418"/>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3" name="Picture 2" descr="Logo&#10;&#10;Description automatically generated">
            <a:extLst>
              <a:ext uri="{FF2B5EF4-FFF2-40B4-BE49-F238E27FC236}">
                <a16:creationId xmlns:a16="http://schemas.microsoft.com/office/drawing/2014/main" id="{26EB54FD-6772-CB47-AC94-30DF7E11591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964670" y="321229"/>
            <a:ext cx="5349893" cy="3398916"/>
          </a:xfrm>
          <a:prstGeom prst="rect">
            <a:avLst/>
          </a:prstGeom>
        </p:spPr>
      </p:pic>
      <p:sp>
        <p:nvSpPr>
          <p:cNvPr id="11" name="TextBox 10">
            <a:extLst>
              <a:ext uri="{FF2B5EF4-FFF2-40B4-BE49-F238E27FC236}">
                <a16:creationId xmlns:a16="http://schemas.microsoft.com/office/drawing/2014/main" id="{ECAE5C42-62A6-DE43-A638-120E6F3BB961}"/>
              </a:ext>
            </a:extLst>
          </p:cNvPr>
          <p:cNvSpPr txBox="1"/>
          <p:nvPr userDrawn="1"/>
        </p:nvSpPr>
        <p:spPr>
          <a:xfrm>
            <a:off x="7961167" y="2835606"/>
            <a:ext cx="2852271" cy="461665"/>
          </a:xfrm>
          <a:prstGeom prst="rect">
            <a:avLst/>
          </a:prstGeom>
          <a:noFill/>
        </p:spPr>
        <p:txBody>
          <a:bodyPr wrap="square" rtlCol="0">
            <a:spAutoFit/>
          </a:bodyPr>
          <a:lstStyle/>
          <a:p>
            <a:pPr algn="r"/>
            <a:r>
              <a:rPr lang="en-GB" sz="2400" b="0" i="0">
                <a:solidFill>
                  <a:schemeClr val="accent3">
                    <a:lumMod val="50000"/>
                  </a:schemeClr>
                </a:solidFill>
                <a:latin typeface="Montserrat" pitchFamily="2" charset="77"/>
              </a:rPr>
              <a:t>PAKISTAN</a:t>
            </a:r>
          </a:p>
        </p:txBody>
      </p:sp>
    </p:spTree>
    <p:extLst>
      <p:ext uri="{BB962C8B-B14F-4D97-AF65-F5344CB8AC3E}">
        <p14:creationId xmlns:p14="http://schemas.microsoft.com/office/powerpoint/2010/main" val="42209323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4" name="Picture 3" descr="A picture containing grass, tree, outdoor, sky&#10;&#10;Description automatically generated">
            <a:extLst>
              <a:ext uri="{FF2B5EF4-FFF2-40B4-BE49-F238E27FC236}">
                <a16:creationId xmlns:a16="http://schemas.microsoft.com/office/drawing/2014/main" id="{8EB0D9C0-A159-4047-8533-489737C0B06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0598" y="-25332"/>
            <a:ext cx="12252597" cy="6883332"/>
          </a:xfrm>
          <a:prstGeom prst="rect">
            <a:avLst/>
          </a:prstGeom>
        </p:spPr>
      </p:pic>
      <p:sp>
        <p:nvSpPr>
          <p:cNvPr id="8" name="Rectangle 7">
            <a:extLst>
              <a:ext uri="{FF2B5EF4-FFF2-40B4-BE49-F238E27FC236}">
                <a16:creationId xmlns:a16="http://schemas.microsoft.com/office/drawing/2014/main" id="{A3517B7F-4B78-2B4E-9911-F104CFE30306}"/>
              </a:ext>
            </a:extLst>
          </p:cNvPr>
          <p:cNvSpPr/>
          <p:nvPr userDrawn="1"/>
        </p:nvSpPr>
        <p:spPr>
          <a:xfrm>
            <a:off x="5848977" y="-25332"/>
            <a:ext cx="6343023" cy="6908664"/>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548614" y="3560729"/>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548614" y="4881418"/>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3" name="Picture 2" descr="Logo&#10;&#10;Description automatically generated">
            <a:extLst>
              <a:ext uri="{FF2B5EF4-FFF2-40B4-BE49-F238E27FC236}">
                <a16:creationId xmlns:a16="http://schemas.microsoft.com/office/drawing/2014/main" id="{26EB54FD-6772-CB47-AC94-30DF7E11591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964670" y="321229"/>
            <a:ext cx="5349893" cy="3398916"/>
          </a:xfrm>
          <a:prstGeom prst="rect">
            <a:avLst/>
          </a:prstGeom>
        </p:spPr>
      </p:pic>
      <p:sp>
        <p:nvSpPr>
          <p:cNvPr id="9" name="TextBox 8">
            <a:extLst>
              <a:ext uri="{FF2B5EF4-FFF2-40B4-BE49-F238E27FC236}">
                <a16:creationId xmlns:a16="http://schemas.microsoft.com/office/drawing/2014/main" id="{16BD6B8B-5A83-C440-9F6F-A08857DBDA08}"/>
              </a:ext>
            </a:extLst>
          </p:cNvPr>
          <p:cNvSpPr txBox="1"/>
          <p:nvPr userDrawn="1"/>
        </p:nvSpPr>
        <p:spPr>
          <a:xfrm>
            <a:off x="7913593" y="2835606"/>
            <a:ext cx="2852271" cy="461665"/>
          </a:xfrm>
          <a:prstGeom prst="rect">
            <a:avLst/>
          </a:prstGeom>
          <a:noFill/>
        </p:spPr>
        <p:txBody>
          <a:bodyPr wrap="square" rtlCol="0">
            <a:spAutoFit/>
          </a:bodyPr>
          <a:lstStyle/>
          <a:p>
            <a:pPr algn="r"/>
            <a:r>
              <a:rPr lang="en-GB" sz="2400" b="0" i="0">
                <a:solidFill>
                  <a:schemeClr val="accent4"/>
                </a:solidFill>
                <a:latin typeface="Montserrat" pitchFamily="2" charset="77"/>
              </a:rPr>
              <a:t>TANZANIA</a:t>
            </a:r>
          </a:p>
        </p:txBody>
      </p:sp>
    </p:spTree>
    <p:extLst>
      <p:ext uri="{BB962C8B-B14F-4D97-AF65-F5344CB8AC3E}">
        <p14:creationId xmlns:p14="http://schemas.microsoft.com/office/powerpoint/2010/main" val="6392826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4" name="Picture 3" descr="Medium shot of kids reading books&#10;&#10;Description automatically generated with medium confidence">
            <a:extLst>
              <a:ext uri="{FF2B5EF4-FFF2-40B4-BE49-F238E27FC236}">
                <a16:creationId xmlns:a16="http://schemas.microsoft.com/office/drawing/2014/main" id="{E114B8AF-C03B-1747-8D94-FFBAA0190D4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flipH="1">
            <a:off x="-56268" y="0"/>
            <a:ext cx="12248267" cy="6908664"/>
          </a:xfrm>
          <a:prstGeom prst="rect">
            <a:avLst/>
          </a:prstGeom>
        </p:spPr>
      </p:pic>
      <p:sp>
        <p:nvSpPr>
          <p:cNvPr id="8" name="Rectangle 7">
            <a:extLst>
              <a:ext uri="{FF2B5EF4-FFF2-40B4-BE49-F238E27FC236}">
                <a16:creationId xmlns:a16="http://schemas.microsoft.com/office/drawing/2014/main" id="{A3517B7F-4B78-2B4E-9911-F104CFE30306}"/>
              </a:ext>
            </a:extLst>
          </p:cNvPr>
          <p:cNvSpPr/>
          <p:nvPr userDrawn="1"/>
        </p:nvSpPr>
        <p:spPr>
          <a:xfrm>
            <a:off x="2489912" y="0"/>
            <a:ext cx="9645719" cy="6908664"/>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548614" y="3560729"/>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548614" y="4881418"/>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3" name="Picture 2" descr="Logo&#10;&#10;Description automatically generated">
            <a:extLst>
              <a:ext uri="{FF2B5EF4-FFF2-40B4-BE49-F238E27FC236}">
                <a16:creationId xmlns:a16="http://schemas.microsoft.com/office/drawing/2014/main" id="{26EB54FD-6772-CB47-AC94-30DF7E11591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964670" y="321229"/>
            <a:ext cx="5349893" cy="3398916"/>
          </a:xfrm>
          <a:prstGeom prst="rect">
            <a:avLst/>
          </a:prstGeom>
        </p:spPr>
      </p:pic>
      <p:sp>
        <p:nvSpPr>
          <p:cNvPr id="9" name="TextBox 8">
            <a:extLst>
              <a:ext uri="{FF2B5EF4-FFF2-40B4-BE49-F238E27FC236}">
                <a16:creationId xmlns:a16="http://schemas.microsoft.com/office/drawing/2014/main" id="{E446B2A4-51D8-0949-80F1-2C18922DACFB}"/>
              </a:ext>
            </a:extLst>
          </p:cNvPr>
          <p:cNvSpPr txBox="1"/>
          <p:nvPr userDrawn="1"/>
        </p:nvSpPr>
        <p:spPr>
          <a:xfrm>
            <a:off x="7941778" y="2835606"/>
            <a:ext cx="2852271" cy="461665"/>
          </a:xfrm>
          <a:prstGeom prst="rect">
            <a:avLst/>
          </a:prstGeom>
          <a:noFill/>
        </p:spPr>
        <p:txBody>
          <a:bodyPr wrap="square" rtlCol="0">
            <a:spAutoFit/>
          </a:bodyPr>
          <a:lstStyle/>
          <a:p>
            <a:pPr algn="r"/>
            <a:r>
              <a:rPr lang="en-GB" sz="2400" b="0" i="0">
                <a:solidFill>
                  <a:schemeClr val="accent6"/>
                </a:solidFill>
                <a:latin typeface="Montserrat" pitchFamily="2" charset="77"/>
              </a:rPr>
              <a:t>KENYA</a:t>
            </a:r>
          </a:p>
        </p:txBody>
      </p:sp>
    </p:spTree>
    <p:extLst>
      <p:ext uri="{BB962C8B-B14F-4D97-AF65-F5344CB8AC3E}">
        <p14:creationId xmlns:p14="http://schemas.microsoft.com/office/powerpoint/2010/main" val="29468333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Graphic 28">
            <a:extLst>
              <a:ext uri="{FF2B5EF4-FFF2-40B4-BE49-F238E27FC236}">
                <a16:creationId xmlns:a16="http://schemas.microsoft.com/office/drawing/2014/main" id="{69A8EAE0-46AA-3242-8615-60D019681732}"/>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9494825" y="12335692"/>
            <a:ext cx="1833301" cy="94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CF4A4498-8948-8A47-BC4C-421953B95AD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364702" y="12335692"/>
            <a:ext cx="2939796" cy="973690"/>
          </a:xfrm>
          <a:prstGeom prst="rect">
            <a:avLst/>
          </a:prstGeom>
        </p:spPr>
      </p:pic>
      <p:sp>
        <p:nvSpPr>
          <p:cNvPr id="11" name="Rectangle 10">
            <a:extLst>
              <a:ext uri="{FF2B5EF4-FFF2-40B4-BE49-F238E27FC236}">
                <a16:creationId xmlns:a16="http://schemas.microsoft.com/office/drawing/2014/main" id="{C9F9168D-3B8E-7747-B0C4-4840E49C6F57}"/>
              </a:ext>
            </a:extLst>
          </p:cNvPr>
          <p:cNvSpPr/>
          <p:nvPr userDrawn="1"/>
        </p:nvSpPr>
        <p:spPr>
          <a:xfrm>
            <a:off x="0" y="4714874"/>
            <a:ext cx="2314575" cy="21431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A049DFB-F598-0643-B96D-BB456C8D0EEE}"/>
              </a:ext>
            </a:extLst>
          </p:cNvPr>
          <p:cNvSpPr/>
          <p:nvPr userDrawn="1"/>
        </p:nvSpPr>
        <p:spPr>
          <a:xfrm>
            <a:off x="0" y="0"/>
            <a:ext cx="2314575" cy="462915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Placeholder 1">
            <a:extLst>
              <a:ext uri="{FF2B5EF4-FFF2-40B4-BE49-F238E27FC236}">
                <a16:creationId xmlns:a16="http://schemas.microsoft.com/office/drawing/2014/main" id="{756B6716-33BC-B947-99A4-B0039C242CA0}"/>
              </a:ext>
            </a:extLst>
          </p:cNvPr>
          <p:cNvSpPr>
            <a:spLocks noGrp="1"/>
          </p:cNvSpPr>
          <p:nvPr>
            <p:ph type="title" hasCustomPrompt="1"/>
          </p:nvPr>
        </p:nvSpPr>
        <p:spPr>
          <a:xfrm>
            <a:off x="2736272" y="2206048"/>
            <a:ext cx="8347364"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16" name="Text Placeholder 15">
            <a:extLst>
              <a:ext uri="{FF2B5EF4-FFF2-40B4-BE49-F238E27FC236}">
                <a16:creationId xmlns:a16="http://schemas.microsoft.com/office/drawing/2014/main" id="{FDD59F1B-5150-9B42-A74F-9B7B95E5F924}"/>
              </a:ext>
            </a:extLst>
          </p:cNvPr>
          <p:cNvSpPr>
            <a:spLocks noGrp="1"/>
          </p:cNvSpPr>
          <p:nvPr>
            <p:ph type="body" sz="quarter" idx="10"/>
          </p:nvPr>
        </p:nvSpPr>
        <p:spPr>
          <a:xfrm>
            <a:off x="2736272" y="3263807"/>
            <a:ext cx="8347364"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9955180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720673-D224-F04F-9A34-32DBA1B5749B}"/>
              </a:ext>
            </a:extLst>
          </p:cNvPr>
          <p:cNvSpPr/>
          <p:nvPr userDrawn="1"/>
        </p:nvSpPr>
        <p:spPr>
          <a:xfrm>
            <a:off x="0" y="1049867"/>
            <a:ext cx="12192000" cy="580813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9">
            <a:extLst>
              <a:ext uri="{FF2B5EF4-FFF2-40B4-BE49-F238E27FC236}">
                <a16:creationId xmlns:a16="http://schemas.microsoft.com/office/drawing/2014/main" id="{BAD66BD9-0E37-E941-B4C6-165974EEA420}"/>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9525" y="1"/>
            <a:ext cx="12182475" cy="98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5">
            <a:extLst>
              <a:ext uri="{FF2B5EF4-FFF2-40B4-BE49-F238E27FC236}">
                <a16:creationId xmlns:a16="http://schemas.microsoft.com/office/drawing/2014/main" id="{D2AC82E5-6927-FF47-9881-4021251226C1}"/>
              </a:ext>
            </a:extLst>
          </p:cNvPr>
          <p:cNvSpPr>
            <a:spLocks noGrp="1"/>
          </p:cNvSpPr>
          <p:nvPr>
            <p:ph type="body" sz="quarter" idx="13"/>
          </p:nvPr>
        </p:nvSpPr>
        <p:spPr>
          <a:xfrm>
            <a:off x="2532907" y="3330768"/>
            <a:ext cx="7126185" cy="2143125"/>
          </a:xfrm>
          <a:prstGeom prst="rect">
            <a:avLst/>
          </a:prstGeom>
        </p:spPr>
        <p:txBody>
          <a:bodyPr/>
          <a:lstStyle>
            <a:lvl1pPr marL="0" indent="0" algn="ctr">
              <a:buNone/>
              <a:defRPr b="0" i="0">
                <a:solidFill>
                  <a:schemeClr val="bg1"/>
                </a:solidFill>
                <a:latin typeface="CORESANSG-EXTRALIGHT" panose="020B0203030302020202" pitchFamily="34" charset="77"/>
              </a:defRPr>
            </a:lvl1pPr>
            <a:lvl2pPr marL="457200" indent="0" algn="ctr">
              <a:buNone/>
              <a:defRPr b="0" i="0">
                <a:solidFill>
                  <a:schemeClr val="bg1"/>
                </a:solidFill>
                <a:latin typeface="CORESANSG-EXTRALIGHT" panose="020B0203030302020202" pitchFamily="34" charset="77"/>
              </a:defRPr>
            </a:lvl2pPr>
            <a:lvl3pPr marL="914400" indent="0" algn="ctr">
              <a:buNone/>
              <a:defRPr b="0" i="0">
                <a:solidFill>
                  <a:schemeClr val="bg1"/>
                </a:solidFill>
                <a:latin typeface="CORESANSG-EXTRALIGHT" panose="020B0203030302020202" pitchFamily="34" charset="77"/>
              </a:defRPr>
            </a:lvl3pPr>
            <a:lvl4pPr marL="1371600" indent="0" algn="ctr">
              <a:buNone/>
              <a:defRPr b="0" i="0">
                <a:solidFill>
                  <a:schemeClr val="bg1"/>
                </a:solidFill>
                <a:latin typeface="CORESANSG-EXTRALIGHT" panose="020B0203030302020202" pitchFamily="34" charset="77"/>
              </a:defRPr>
            </a:lvl4pPr>
            <a:lvl5pPr marL="1828800" indent="0" algn="ctr">
              <a:buNone/>
              <a:defRPr b="0" i="0">
                <a:solidFill>
                  <a:schemeClr val="bg1"/>
                </a:solidFill>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le Placeholder 1">
            <a:extLst>
              <a:ext uri="{FF2B5EF4-FFF2-40B4-BE49-F238E27FC236}">
                <a16:creationId xmlns:a16="http://schemas.microsoft.com/office/drawing/2014/main" id="{86C121B3-7D75-6C41-B021-161D64F7EF2F}"/>
              </a:ext>
            </a:extLst>
          </p:cNvPr>
          <p:cNvSpPr>
            <a:spLocks noGrp="1"/>
          </p:cNvSpPr>
          <p:nvPr>
            <p:ph type="title" hasCustomPrompt="1"/>
          </p:nvPr>
        </p:nvSpPr>
        <p:spPr>
          <a:xfrm>
            <a:off x="2532907" y="1867196"/>
            <a:ext cx="7126185" cy="1325563"/>
          </a:xfrm>
          <a:prstGeom prst="rect">
            <a:avLst/>
          </a:prstGeom>
        </p:spPr>
        <p:txBody>
          <a:bodyPr vert="horz" lIns="91440" tIns="45720" rIns="91440" bIns="45720" rtlCol="0" anchor="ctr">
            <a:normAutofit/>
          </a:bodyPr>
          <a:lstStyle>
            <a:lvl1pPr algn="ctr">
              <a:defRPr>
                <a:solidFill>
                  <a:schemeClr val="bg1"/>
                </a:solidFill>
              </a:defRPr>
            </a:lvl1pPr>
          </a:lstStyle>
          <a:p>
            <a:r>
              <a:rPr lang="en-GB"/>
              <a:t>CLICK TO EDIT TITLE</a:t>
            </a:r>
            <a:endParaRPr lang="en-US"/>
          </a:p>
        </p:txBody>
      </p:sp>
    </p:spTree>
    <p:extLst>
      <p:ext uri="{BB962C8B-B14F-4D97-AF65-F5344CB8AC3E}">
        <p14:creationId xmlns:p14="http://schemas.microsoft.com/office/powerpoint/2010/main" val="912657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
        <p:cNvGrpSpPr/>
        <p:nvPr/>
      </p:nvGrpSpPr>
      <p:grpSpPr>
        <a:xfrm>
          <a:off x="0" y="0"/>
          <a:ext cx="0" cy="0"/>
          <a:chOff x="0" y="0"/>
          <a:chExt cx="0" cy="0"/>
        </a:xfrm>
      </p:grpSpPr>
      <p:sp>
        <p:nvSpPr>
          <p:cNvPr id="43" name="Google Shape;43;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6" name="Google Shape;46;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7" name="Google Shape;47;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BAD66BD9-0E37-E941-B4C6-165974EEA420}"/>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9525" y="1"/>
            <a:ext cx="12182475" cy="98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5">
            <a:extLst>
              <a:ext uri="{FF2B5EF4-FFF2-40B4-BE49-F238E27FC236}">
                <a16:creationId xmlns:a16="http://schemas.microsoft.com/office/drawing/2014/main" id="{D2AC82E5-6927-FF47-9881-4021251226C1}"/>
              </a:ext>
            </a:extLst>
          </p:cNvPr>
          <p:cNvSpPr>
            <a:spLocks noGrp="1"/>
          </p:cNvSpPr>
          <p:nvPr>
            <p:ph type="body" sz="quarter" idx="13"/>
          </p:nvPr>
        </p:nvSpPr>
        <p:spPr>
          <a:xfrm>
            <a:off x="2532907" y="3330768"/>
            <a:ext cx="7126185" cy="2143125"/>
          </a:xfrm>
          <a:prstGeom prst="rect">
            <a:avLst/>
          </a:prstGeom>
        </p:spPr>
        <p:txBody>
          <a:bodyPr/>
          <a:lstStyle>
            <a:lvl1pPr marL="0" indent="0" algn="ctr">
              <a:buNone/>
              <a:defRPr b="0" i="0">
                <a:latin typeface="CORESANSG-EXTRALIGHT" panose="020B0203030302020202" pitchFamily="34" charset="77"/>
              </a:defRPr>
            </a:lvl1pPr>
            <a:lvl2pPr marL="457200" indent="0" algn="ctr">
              <a:buNone/>
              <a:defRPr b="0" i="0">
                <a:latin typeface="CORESANSG-EXTRALIGHT" panose="020B0203030302020202" pitchFamily="34" charset="77"/>
              </a:defRPr>
            </a:lvl2pPr>
            <a:lvl3pPr marL="914400" indent="0" algn="ctr">
              <a:buNone/>
              <a:defRPr b="0" i="0">
                <a:latin typeface="CORESANSG-EXTRALIGHT" panose="020B0203030302020202" pitchFamily="34" charset="77"/>
              </a:defRPr>
            </a:lvl3pPr>
            <a:lvl4pPr marL="1371600" indent="0" algn="ctr">
              <a:buNone/>
              <a:defRPr b="0" i="0">
                <a:latin typeface="CORESANSG-EXTRALIGHT" panose="020B0203030302020202" pitchFamily="34" charset="77"/>
              </a:defRPr>
            </a:lvl4pPr>
            <a:lvl5pPr marL="1828800" indent="0" algn="ctr">
              <a:buNone/>
              <a:defRPr b="0" i="0">
                <a:latin typeface="CORESANSG-EXTRALIGHT" panose="020B0203030302020202" pitchFamily="34" charset="77"/>
              </a:defRPr>
            </a:lvl5pPr>
          </a:lstStyle>
          <a:p>
            <a:pPr lvl="0"/>
            <a:r>
              <a:rPr lang="en-GB"/>
              <a:t>Click to edit Master text styles</a:t>
            </a:r>
          </a:p>
        </p:txBody>
      </p:sp>
      <p:sp>
        <p:nvSpPr>
          <p:cNvPr id="8" name="Title Placeholder 1">
            <a:extLst>
              <a:ext uri="{FF2B5EF4-FFF2-40B4-BE49-F238E27FC236}">
                <a16:creationId xmlns:a16="http://schemas.microsoft.com/office/drawing/2014/main" id="{86C121B3-7D75-6C41-B021-161D64F7EF2F}"/>
              </a:ext>
            </a:extLst>
          </p:cNvPr>
          <p:cNvSpPr>
            <a:spLocks noGrp="1"/>
          </p:cNvSpPr>
          <p:nvPr>
            <p:ph type="title" hasCustomPrompt="1"/>
          </p:nvPr>
        </p:nvSpPr>
        <p:spPr>
          <a:xfrm>
            <a:off x="2532907" y="1867196"/>
            <a:ext cx="7126185" cy="1325563"/>
          </a:xfrm>
          <a:prstGeom prst="rect">
            <a:avLst/>
          </a:prstGeom>
        </p:spPr>
        <p:txBody>
          <a:bodyPr vert="horz" lIns="91440" tIns="45720" rIns="91440" bIns="45720" rtlCol="0" anchor="ctr">
            <a:normAutofit/>
          </a:bodyPr>
          <a:lstStyle>
            <a:lvl1pPr algn="ctr">
              <a:defRPr>
                <a:solidFill>
                  <a:srgbClr val="00B0F0"/>
                </a:solidFill>
              </a:defRPr>
            </a:lvl1pPr>
          </a:lstStyle>
          <a:p>
            <a:r>
              <a:rPr lang="en-GB"/>
              <a:t>CLICK TO EDIT TITLE</a:t>
            </a:r>
            <a:endParaRPr lang="en-US"/>
          </a:p>
        </p:txBody>
      </p:sp>
    </p:spTree>
    <p:extLst>
      <p:ext uri="{BB962C8B-B14F-4D97-AF65-F5344CB8AC3E}">
        <p14:creationId xmlns:p14="http://schemas.microsoft.com/office/powerpoint/2010/main" val="861097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B6EFE77-251B-F949-A778-C011734B6ABE}"/>
              </a:ext>
            </a:extLst>
          </p:cNvPr>
          <p:cNvSpPr>
            <a:spLocks noGrp="1"/>
          </p:cNvSpPr>
          <p:nvPr>
            <p:ph type="pic" sz="quarter" idx="10"/>
          </p:nvPr>
        </p:nvSpPr>
        <p:spPr>
          <a:xfrm>
            <a:off x="0" y="0"/>
            <a:ext cx="4249271" cy="6795247"/>
          </a:xfrm>
          <a:prstGeom prst="rect">
            <a:avLst/>
          </a:prstGeom>
        </p:spPr>
        <p:txBody>
          <a:bodyPr/>
          <a:lstStyle/>
          <a:p>
            <a:endParaRPr lang="en-GB"/>
          </a:p>
        </p:txBody>
      </p:sp>
      <p:sp>
        <p:nvSpPr>
          <p:cNvPr id="10" name="Rectangle 9">
            <a:extLst>
              <a:ext uri="{FF2B5EF4-FFF2-40B4-BE49-F238E27FC236}">
                <a16:creationId xmlns:a16="http://schemas.microsoft.com/office/drawing/2014/main" id="{4EF2AAAF-F3F2-FD49-86C1-EAB65B1A3813}"/>
              </a:ext>
            </a:extLst>
          </p:cNvPr>
          <p:cNvSpPr/>
          <p:nvPr userDrawn="1"/>
        </p:nvSpPr>
        <p:spPr>
          <a:xfrm>
            <a:off x="0" y="6795247"/>
            <a:ext cx="12192000" cy="10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Placeholder 1">
            <a:extLst>
              <a:ext uri="{FF2B5EF4-FFF2-40B4-BE49-F238E27FC236}">
                <a16:creationId xmlns:a16="http://schemas.microsoft.com/office/drawing/2014/main" id="{91E8721D-F600-8748-83E2-6F4C1890FCBD}"/>
              </a:ext>
            </a:extLst>
          </p:cNvPr>
          <p:cNvSpPr>
            <a:spLocks noGrp="1"/>
          </p:cNvSpPr>
          <p:nvPr>
            <p:ph type="title" hasCustomPrompt="1"/>
          </p:nvPr>
        </p:nvSpPr>
        <p:spPr>
          <a:xfrm>
            <a:off x="4565073" y="2448935"/>
            <a:ext cx="7293554"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14" name="Text Placeholder 15">
            <a:extLst>
              <a:ext uri="{FF2B5EF4-FFF2-40B4-BE49-F238E27FC236}">
                <a16:creationId xmlns:a16="http://schemas.microsoft.com/office/drawing/2014/main" id="{63DBBB59-EFBB-6E43-AC14-66A813059DAD}"/>
              </a:ext>
            </a:extLst>
          </p:cNvPr>
          <p:cNvSpPr>
            <a:spLocks noGrp="1"/>
          </p:cNvSpPr>
          <p:nvPr>
            <p:ph type="body" sz="quarter" idx="11"/>
          </p:nvPr>
        </p:nvSpPr>
        <p:spPr>
          <a:xfrm>
            <a:off x="4565073" y="3506694"/>
            <a:ext cx="7293554"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2568414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720673-D224-F04F-9A34-32DBA1B5749B}"/>
              </a:ext>
            </a:extLst>
          </p:cNvPr>
          <p:cNvSpPr/>
          <p:nvPr userDrawn="1"/>
        </p:nvSpPr>
        <p:spPr>
          <a:xfrm>
            <a:off x="-1" y="-1"/>
            <a:ext cx="12192000" cy="68580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5">
            <a:extLst>
              <a:ext uri="{FF2B5EF4-FFF2-40B4-BE49-F238E27FC236}">
                <a16:creationId xmlns:a16="http://schemas.microsoft.com/office/drawing/2014/main" id="{D2AC82E5-6927-FF47-9881-4021251226C1}"/>
              </a:ext>
            </a:extLst>
          </p:cNvPr>
          <p:cNvSpPr>
            <a:spLocks noGrp="1"/>
          </p:cNvSpPr>
          <p:nvPr>
            <p:ph type="body" sz="quarter" idx="13"/>
          </p:nvPr>
        </p:nvSpPr>
        <p:spPr>
          <a:xfrm>
            <a:off x="3804060" y="886696"/>
            <a:ext cx="4583875" cy="612679"/>
          </a:xfrm>
          <a:prstGeom prst="rect">
            <a:avLst/>
          </a:prstGeom>
        </p:spPr>
        <p:txBody>
          <a:bodyPr/>
          <a:lstStyle>
            <a:lvl1pPr marL="0" indent="0" algn="ctr">
              <a:buNone/>
              <a:defRPr b="0" i="0">
                <a:solidFill>
                  <a:schemeClr val="bg1"/>
                </a:solidFill>
                <a:latin typeface="CORESANSG-EXTRALIGHT" panose="020B0203030302020202" pitchFamily="34" charset="77"/>
              </a:defRPr>
            </a:lvl1pPr>
            <a:lvl2pPr marL="457200" indent="0" algn="ctr">
              <a:buNone/>
              <a:defRPr b="0" i="0">
                <a:solidFill>
                  <a:schemeClr val="bg1"/>
                </a:solidFill>
                <a:latin typeface="CORESANSG-EXTRALIGHT" panose="020B0203030302020202" pitchFamily="34" charset="77"/>
              </a:defRPr>
            </a:lvl2pPr>
            <a:lvl3pPr marL="914400" indent="0" algn="ctr">
              <a:buNone/>
              <a:defRPr b="0" i="0">
                <a:solidFill>
                  <a:schemeClr val="bg1"/>
                </a:solidFill>
                <a:latin typeface="CORESANSG-EXTRALIGHT" panose="020B0203030302020202" pitchFamily="34" charset="77"/>
              </a:defRPr>
            </a:lvl3pPr>
            <a:lvl4pPr marL="1371600" indent="0" algn="ctr">
              <a:buNone/>
              <a:defRPr b="0" i="0">
                <a:solidFill>
                  <a:schemeClr val="bg1"/>
                </a:solidFill>
                <a:latin typeface="CORESANSG-EXTRALIGHT" panose="020B0203030302020202" pitchFamily="34" charset="77"/>
              </a:defRPr>
            </a:lvl4pPr>
            <a:lvl5pPr marL="1828800" indent="0" algn="ctr">
              <a:buNone/>
              <a:defRPr b="0" i="0">
                <a:solidFill>
                  <a:schemeClr val="bg1"/>
                </a:solidFill>
                <a:latin typeface="CORESANSG-EXTRALIGHT" panose="020B0203030302020202" pitchFamily="34" charset="77"/>
              </a:defRPr>
            </a:lvl5pPr>
          </a:lstStyle>
          <a:p>
            <a:pPr lvl="0"/>
            <a:r>
              <a:rPr lang="en-GB"/>
              <a:t>Click to edit Master text</a:t>
            </a:r>
          </a:p>
        </p:txBody>
      </p:sp>
      <p:sp>
        <p:nvSpPr>
          <p:cNvPr id="8" name="Title Placeholder 1">
            <a:extLst>
              <a:ext uri="{FF2B5EF4-FFF2-40B4-BE49-F238E27FC236}">
                <a16:creationId xmlns:a16="http://schemas.microsoft.com/office/drawing/2014/main" id="{86C121B3-7D75-6C41-B021-161D64F7EF2F}"/>
              </a:ext>
            </a:extLst>
          </p:cNvPr>
          <p:cNvSpPr>
            <a:spLocks noGrp="1"/>
          </p:cNvSpPr>
          <p:nvPr>
            <p:ph type="title" hasCustomPrompt="1"/>
          </p:nvPr>
        </p:nvSpPr>
        <p:spPr>
          <a:xfrm>
            <a:off x="2879517" y="247330"/>
            <a:ext cx="6432963" cy="612680"/>
          </a:xfrm>
          <a:prstGeom prst="rect">
            <a:avLst/>
          </a:prstGeom>
        </p:spPr>
        <p:txBody>
          <a:bodyPr vert="horz" lIns="91440" tIns="45720" rIns="91440" bIns="45720" rtlCol="0" anchor="ctr">
            <a:normAutofit/>
          </a:bodyPr>
          <a:lstStyle>
            <a:lvl1pPr algn="ctr">
              <a:defRPr>
                <a:solidFill>
                  <a:schemeClr val="bg1"/>
                </a:solidFill>
              </a:defRPr>
            </a:lvl1pPr>
          </a:lstStyle>
          <a:p>
            <a:r>
              <a:rPr lang="en-GB"/>
              <a:t>CLICK TO EDIT TITLE</a:t>
            </a:r>
            <a:endParaRPr lang="en-US"/>
          </a:p>
        </p:txBody>
      </p:sp>
      <p:grpSp>
        <p:nvGrpSpPr>
          <p:cNvPr id="30" name="Group 29">
            <a:extLst>
              <a:ext uri="{FF2B5EF4-FFF2-40B4-BE49-F238E27FC236}">
                <a16:creationId xmlns:a16="http://schemas.microsoft.com/office/drawing/2014/main" id="{3465FE3C-F2E7-1F43-8E89-3FE518EDF9F4}"/>
              </a:ext>
            </a:extLst>
          </p:cNvPr>
          <p:cNvGrpSpPr/>
          <p:nvPr userDrawn="1"/>
        </p:nvGrpSpPr>
        <p:grpSpPr>
          <a:xfrm>
            <a:off x="1213420" y="1716744"/>
            <a:ext cx="9532195" cy="5131222"/>
            <a:chOff x="1531778" y="1344905"/>
            <a:chExt cx="9532195" cy="5131222"/>
          </a:xfrm>
        </p:grpSpPr>
        <p:pic>
          <p:nvPicPr>
            <p:cNvPr id="4" name="Picture 3" descr="A map of the world&#10;&#10;Description automatically generated with medium confidence">
              <a:extLst>
                <a:ext uri="{FF2B5EF4-FFF2-40B4-BE49-F238E27FC236}">
                  <a16:creationId xmlns:a16="http://schemas.microsoft.com/office/drawing/2014/main" id="{E932CF54-2DAA-E342-98A2-3E9C87C5E79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531778" y="1344905"/>
              <a:ext cx="9532195" cy="5131222"/>
            </a:xfrm>
            <a:prstGeom prst="rect">
              <a:avLst/>
            </a:prstGeom>
          </p:spPr>
        </p:pic>
        <p:grpSp>
          <p:nvGrpSpPr>
            <p:cNvPr id="5" name="Group 4">
              <a:extLst>
                <a:ext uri="{FF2B5EF4-FFF2-40B4-BE49-F238E27FC236}">
                  <a16:creationId xmlns:a16="http://schemas.microsoft.com/office/drawing/2014/main" id="{2A5CEA54-D8D0-144F-8B50-A15075817B88}"/>
                </a:ext>
              </a:extLst>
            </p:cNvPr>
            <p:cNvGrpSpPr/>
            <p:nvPr userDrawn="1"/>
          </p:nvGrpSpPr>
          <p:grpSpPr>
            <a:xfrm>
              <a:off x="4543467" y="2895144"/>
              <a:ext cx="4667275" cy="2282635"/>
              <a:chOff x="8631725" y="7259390"/>
              <a:chExt cx="8976547" cy="3885549"/>
            </a:xfrm>
          </p:grpSpPr>
          <p:sp>
            <p:nvSpPr>
              <p:cNvPr id="9" name="Shape 46">
                <a:extLst>
                  <a:ext uri="{FF2B5EF4-FFF2-40B4-BE49-F238E27FC236}">
                    <a16:creationId xmlns:a16="http://schemas.microsoft.com/office/drawing/2014/main" id="{C2166069-882D-A742-99D7-CC29834E8E6E}"/>
                  </a:ext>
                </a:extLst>
              </p:cNvPr>
              <p:cNvSpPr txBox="1">
                <a:spLocks noChangeArrowheads="1"/>
              </p:cNvSpPr>
              <p:nvPr userDrawn="1"/>
            </p:nvSpPr>
            <p:spPr bwMode="auto">
              <a:xfrm>
                <a:off x="8631725" y="9448201"/>
                <a:ext cx="1689622"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BRAZIL</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0" name="Shape 46">
                <a:extLst>
                  <a:ext uri="{FF2B5EF4-FFF2-40B4-BE49-F238E27FC236}">
                    <a16:creationId xmlns:a16="http://schemas.microsoft.com/office/drawing/2014/main" id="{4218D1C5-1C12-4240-B7C7-DD0FCF205198}"/>
                  </a:ext>
                </a:extLst>
              </p:cNvPr>
              <p:cNvSpPr txBox="1">
                <a:spLocks noChangeArrowheads="1"/>
              </p:cNvSpPr>
              <p:nvPr userDrawn="1"/>
            </p:nvSpPr>
            <p:spPr bwMode="auto">
              <a:xfrm>
                <a:off x="9197531" y="7379318"/>
                <a:ext cx="2060607"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PORTUGAL</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1" name="Shape 46">
                <a:extLst>
                  <a:ext uri="{FF2B5EF4-FFF2-40B4-BE49-F238E27FC236}">
                    <a16:creationId xmlns:a16="http://schemas.microsoft.com/office/drawing/2014/main" id="{FCFDA3E5-BD32-E54F-BD46-CDDD603468DA}"/>
                  </a:ext>
                </a:extLst>
              </p:cNvPr>
              <p:cNvSpPr txBox="1">
                <a:spLocks noChangeArrowheads="1"/>
              </p:cNvSpPr>
              <p:nvPr userDrawn="1"/>
            </p:nvSpPr>
            <p:spPr bwMode="auto">
              <a:xfrm>
                <a:off x="11424421" y="9374066"/>
                <a:ext cx="1867793" cy="63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UGANDA</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2" name="Shape 46">
                <a:extLst>
                  <a:ext uri="{FF2B5EF4-FFF2-40B4-BE49-F238E27FC236}">
                    <a16:creationId xmlns:a16="http://schemas.microsoft.com/office/drawing/2014/main" id="{6C75D4CA-A20A-D04B-B6CB-49509B444949}"/>
                  </a:ext>
                </a:extLst>
              </p:cNvPr>
              <p:cNvSpPr txBox="1">
                <a:spLocks noChangeArrowheads="1"/>
              </p:cNvSpPr>
              <p:nvPr userDrawn="1"/>
            </p:nvSpPr>
            <p:spPr bwMode="auto">
              <a:xfrm>
                <a:off x="11377375" y="10578443"/>
                <a:ext cx="2000696"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TANZANIA</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3" name="Shape 46">
                <a:extLst>
                  <a:ext uri="{FF2B5EF4-FFF2-40B4-BE49-F238E27FC236}">
                    <a16:creationId xmlns:a16="http://schemas.microsoft.com/office/drawing/2014/main" id="{5D9BFE1E-EB75-694F-B104-EA32262B70DF}"/>
                  </a:ext>
                </a:extLst>
              </p:cNvPr>
              <p:cNvSpPr txBox="1">
                <a:spLocks noChangeArrowheads="1"/>
              </p:cNvSpPr>
              <p:nvPr userDrawn="1"/>
            </p:nvSpPr>
            <p:spPr bwMode="auto">
              <a:xfrm>
                <a:off x="13117976" y="9547144"/>
                <a:ext cx="1689651"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KENYA</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4" name="Shape 46">
                <a:extLst>
                  <a:ext uri="{FF2B5EF4-FFF2-40B4-BE49-F238E27FC236}">
                    <a16:creationId xmlns:a16="http://schemas.microsoft.com/office/drawing/2014/main" id="{7CEDCE2B-7A6E-514F-933D-895B16C16843}"/>
                  </a:ext>
                </a:extLst>
              </p:cNvPr>
              <p:cNvSpPr txBox="1">
                <a:spLocks noChangeArrowheads="1"/>
              </p:cNvSpPr>
              <p:nvPr userDrawn="1"/>
            </p:nvSpPr>
            <p:spPr bwMode="auto">
              <a:xfrm>
                <a:off x="13155527" y="8992297"/>
                <a:ext cx="2122581" cy="49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PAKISTAN</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5" name="Shape 46">
                <a:extLst>
                  <a:ext uri="{FF2B5EF4-FFF2-40B4-BE49-F238E27FC236}">
                    <a16:creationId xmlns:a16="http://schemas.microsoft.com/office/drawing/2014/main" id="{F637D6A7-7509-B04C-9427-7797188BDDFC}"/>
                  </a:ext>
                </a:extLst>
              </p:cNvPr>
              <p:cNvSpPr txBox="1">
                <a:spLocks noChangeArrowheads="1"/>
              </p:cNvSpPr>
              <p:nvPr userDrawn="1"/>
            </p:nvSpPr>
            <p:spPr bwMode="auto">
              <a:xfrm>
                <a:off x="15447344" y="8035940"/>
                <a:ext cx="1689651"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INDIA</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6" name="Shape 46">
                <a:extLst>
                  <a:ext uri="{FF2B5EF4-FFF2-40B4-BE49-F238E27FC236}">
                    <a16:creationId xmlns:a16="http://schemas.microsoft.com/office/drawing/2014/main" id="{9EB4DFC2-7B83-9B45-BE72-BA762D5E4693}"/>
                  </a:ext>
                </a:extLst>
              </p:cNvPr>
              <p:cNvSpPr txBox="1">
                <a:spLocks noChangeArrowheads="1"/>
              </p:cNvSpPr>
              <p:nvPr userDrawn="1"/>
            </p:nvSpPr>
            <p:spPr bwMode="auto">
              <a:xfrm>
                <a:off x="14925641" y="7259390"/>
                <a:ext cx="2682631" cy="70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KYRGYZSTAN</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7" name="Shape 46">
                <a:extLst>
                  <a:ext uri="{FF2B5EF4-FFF2-40B4-BE49-F238E27FC236}">
                    <a16:creationId xmlns:a16="http://schemas.microsoft.com/office/drawing/2014/main" id="{E4A5A3C0-D224-B141-B3BF-E6E9A612EC8B}"/>
                  </a:ext>
                </a:extLst>
              </p:cNvPr>
              <p:cNvSpPr txBox="1">
                <a:spLocks noChangeArrowheads="1"/>
              </p:cNvSpPr>
              <p:nvPr userDrawn="1"/>
            </p:nvSpPr>
            <p:spPr bwMode="auto">
              <a:xfrm>
                <a:off x="12912493" y="7466835"/>
                <a:ext cx="2186610"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TAJIKISTAN</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8" name="Shape 46">
                <a:extLst>
                  <a:ext uri="{FF2B5EF4-FFF2-40B4-BE49-F238E27FC236}">
                    <a16:creationId xmlns:a16="http://schemas.microsoft.com/office/drawing/2014/main" id="{C094DCF8-E662-1347-B3C9-33C420A2C102}"/>
                  </a:ext>
                </a:extLst>
              </p:cNvPr>
              <p:cNvSpPr txBox="1">
                <a:spLocks noChangeArrowheads="1"/>
              </p:cNvSpPr>
              <p:nvPr userDrawn="1"/>
            </p:nvSpPr>
            <p:spPr bwMode="auto">
              <a:xfrm>
                <a:off x="12509357" y="7881167"/>
                <a:ext cx="2362997" cy="55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AFGANISTAN</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cxnSp>
            <p:nvCxnSpPr>
              <p:cNvPr id="19" name="Straight Connector 18">
                <a:extLst>
                  <a:ext uri="{FF2B5EF4-FFF2-40B4-BE49-F238E27FC236}">
                    <a16:creationId xmlns:a16="http://schemas.microsoft.com/office/drawing/2014/main" id="{07428048-F755-7C40-A6FF-69C065DD9810}"/>
                  </a:ext>
                </a:extLst>
              </p:cNvPr>
              <p:cNvCxnSpPr>
                <a:cxnSpLocks/>
              </p:cNvCxnSpPr>
              <p:nvPr userDrawn="1"/>
            </p:nvCxnSpPr>
            <p:spPr>
              <a:xfrm>
                <a:off x="11000948" y="7658293"/>
                <a:ext cx="0" cy="494514"/>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F177627-BA21-334A-816A-8AD57BB1A6D6}"/>
                  </a:ext>
                </a:extLst>
              </p:cNvPr>
              <p:cNvCxnSpPr>
                <a:cxnSpLocks/>
              </p:cNvCxnSpPr>
              <p:nvPr userDrawn="1"/>
            </p:nvCxnSpPr>
            <p:spPr>
              <a:xfrm>
                <a:off x="8776644" y="9711493"/>
                <a:ext cx="0" cy="839512"/>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5CDD73A-5929-4A4F-B003-AE3E3C0F77C4}"/>
                  </a:ext>
                </a:extLst>
              </p:cNvPr>
              <p:cNvCxnSpPr>
                <a:cxnSpLocks/>
              </p:cNvCxnSpPr>
              <p:nvPr userDrawn="1"/>
            </p:nvCxnSpPr>
            <p:spPr>
              <a:xfrm>
                <a:off x="13025418" y="9638708"/>
                <a:ext cx="0" cy="44811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B38E830-E6BD-9047-9AF5-25A75BF2F7BD}"/>
                  </a:ext>
                </a:extLst>
              </p:cNvPr>
              <p:cNvCxnSpPr>
                <a:cxnSpLocks/>
              </p:cNvCxnSpPr>
              <p:nvPr userDrawn="1"/>
            </p:nvCxnSpPr>
            <p:spPr>
              <a:xfrm>
                <a:off x="13091531" y="10435647"/>
                <a:ext cx="0" cy="616691"/>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29112CA-4277-A247-BA0F-B0870851DD62}"/>
                  </a:ext>
                </a:extLst>
              </p:cNvPr>
              <p:cNvCxnSpPr>
                <a:cxnSpLocks/>
              </p:cNvCxnSpPr>
              <p:nvPr userDrawn="1"/>
            </p:nvCxnSpPr>
            <p:spPr>
              <a:xfrm>
                <a:off x="13329483" y="9830392"/>
                <a:ext cx="0" cy="364582"/>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51C8175-6A1E-3045-AB9E-DCCA0AB1139D}"/>
                  </a:ext>
                </a:extLst>
              </p:cNvPr>
              <p:cNvCxnSpPr>
                <a:cxnSpLocks/>
              </p:cNvCxnSpPr>
              <p:nvPr userDrawn="1"/>
            </p:nvCxnSpPr>
            <p:spPr>
              <a:xfrm>
                <a:off x="14885577" y="8826020"/>
                <a:ext cx="0" cy="637953"/>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795C20B-A74A-E44D-A061-D91BCE579043}"/>
                  </a:ext>
                </a:extLst>
              </p:cNvPr>
              <p:cNvCxnSpPr>
                <a:cxnSpLocks/>
              </p:cNvCxnSpPr>
              <p:nvPr userDrawn="1"/>
            </p:nvCxnSpPr>
            <p:spPr>
              <a:xfrm>
                <a:off x="14653573" y="8152807"/>
                <a:ext cx="0" cy="351073"/>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40E4C0D-DECD-ED47-AD56-254ABDF63026}"/>
                  </a:ext>
                </a:extLst>
              </p:cNvPr>
              <p:cNvCxnSpPr>
                <a:cxnSpLocks/>
              </p:cNvCxnSpPr>
              <p:nvPr userDrawn="1"/>
            </p:nvCxnSpPr>
            <p:spPr>
              <a:xfrm>
                <a:off x="15644194" y="8328344"/>
                <a:ext cx="0" cy="730101"/>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4289C25-82DB-8146-A951-38FAA7FFDD14}"/>
                  </a:ext>
                </a:extLst>
              </p:cNvPr>
              <p:cNvCxnSpPr>
                <a:cxnSpLocks/>
              </p:cNvCxnSpPr>
              <p:nvPr userDrawn="1"/>
            </p:nvCxnSpPr>
            <p:spPr>
              <a:xfrm>
                <a:off x="14885577" y="7744613"/>
                <a:ext cx="0" cy="540586"/>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9C9C108-BA03-DD4D-AB90-611FFC318A40}"/>
                  </a:ext>
                </a:extLst>
              </p:cNvPr>
              <p:cNvCxnSpPr>
                <a:cxnSpLocks/>
              </p:cNvCxnSpPr>
              <p:nvPr userDrawn="1"/>
            </p:nvCxnSpPr>
            <p:spPr>
              <a:xfrm>
                <a:off x="15101065" y="7539215"/>
                <a:ext cx="0" cy="540586"/>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pic>
        <p:nvPicPr>
          <p:cNvPr id="31" name="Picture 30" descr="Logo&#10;&#10;Description automatically generated with medium confidence">
            <a:extLst>
              <a:ext uri="{FF2B5EF4-FFF2-40B4-BE49-F238E27FC236}">
                <a16:creationId xmlns:a16="http://schemas.microsoft.com/office/drawing/2014/main" id="{EA4FDAFD-C7D5-1545-9120-64BE51CA4C2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52062" y="6361410"/>
            <a:ext cx="939938" cy="486556"/>
          </a:xfrm>
          <a:prstGeom prst="rect">
            <a:avLst/>
          </a:prstGeom>
        </p:spPr>
      </p:pic>
    </p:spTree>
    <p:extLst>
      <p:ext uri="{BB962C8B-B14F-4D97-AF65-F5344CB8AC3E}">
        <p14:creationId xmlns:p14="http://schemas.microsoft.com/office/powerpoint/2010/main" val="31185080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BD56667-D82A-8F48-9B2B-71F2B3C3D207}"/>
              </a:ext>
            </a:extLst>
          </p:cNvPr>
          <p:cNvSpPr>
            <a:spLocks noGrp="1"/>
          </p:cNvSpPr>
          <p:nvPr>
            <p:ph type="pic" sz="quarter" idx="10"/>
          </p:nvPr>
        </p:nvSpPr>
        <p:spPr>
          <a:xfrm>
            <a:off x="1" y="0"/>
            <a:ext cx="6096000" cy="6858000"/>
          </a:xfrm>
          <a:prstGeom prst="rect">
            <a:avLst/>
          </a:prstGeom>
        </p:spPr>
        <p:txBody>
          <a:bodyPr/>
          <a:lstStyle/>
          <a:p>
            <a:endParaRPr lang="en-GB"/>
          </a:p>
        </p:txBody>
      </p:sp>
      <p:sp>
        <p:nvSpPr>
          <p:cNvPr id="17" name="Text Placeholder 15">
            <a:extLst>
              <a:ext uri="{FF2B5EF4-FFF2-40B4-BE49-F238E27FC236}">
                <a16:creationId xmlns:a16="http://schemas.microsoft.com/office/drawing/2014/main" id="{64438F9E-7296-8446-AC7C-B1C157A4BA9B}"/>
              </a:ext>
            </a:extLst>
          </p:cNvPr>
          <p:cNvSpPr>
            <a:spLocks noGrp="1"/>
          </p:cNvSpPr>
          <p:nvPr>
            <p:ph type="body" sz="quarter" idx="11" hasCustomPrompt="1"/>
          </p:nvPr>
        </p:nvSpPr>
        <p:spPr>
          <a:xfrm>
            <a:off x="6551034" y="1358807"/>
            <a:ext cx="5065233" cy="4449327"/>
          </a:xfrm>
          <a:prstGeom prst="rect">
            <a:avLst/>
          </a:prstGeom>
        </p:spPr>
        <p:txBody>
          <a:bodyPr/>
          <a:lstStyle>
            <a:lvl1pPr marL="457200" indent="-457200">
              <a:lnSpc>
                <a:spcPct val="200000"/>
              </a:lnSpc>
              <a:buClr>
                <a:srgbClr val="00B0F0"/>
              </a:buClr>
              <a:buFont typeface="Wingdings" pitchFamily="2" charset="2"/>
              <a:buChar char="q"/>
              <a:defRPr b="0" i="0">
                <a:latin typeface="CORESANSG-EXTRALIGHT" panose="020B0203030302020202" pitchFamily="34" charset="77"/>
              </a:defRPr>
            </a:lvl1pPr>
            <a:lvl2pPr marL="457200" indent="0">
              <a:buClr>
                <a:srgbClr val="00B0F0"/>
              </a:buClr>
              <a:buFont typeface="Wingdings" pitchFamily="2" charset="2"/>
              <a:buNone/>
              <a:defRPr b="0" i="0">
                <a:latin typeface="CORESANSG-EXTRALIGHT" panose="020B0203030302020202" pitchFamily="34" charset="77"/>
              </a:defRPr>
            </a:lvl2pPr>
            <a:lvl3pPr marL="914400" indent="0">
              <a:buClr>
                <a:srgbClr val="00B0F0"/>
              </a:buClr>
              <a:buFont typeface="Wingdings" pitchFamily="2" charset="2"/>
              <a:buNone/>
              <a:defRPr b="0" i="0">
                <a:latin typeface="CORESANSG-EXTRALIGHT" panose="020B0203030302020202" pitchFamily="34" charset="77"/>
              </a:defRPr>
            </a:lvl3pPr>
            <a:lvl4pPr marL="1657350" indent="-285750">
              <a:buClr>
                <a:srgbClr val="00B0F0"/>
              </a:buClr>
              <a:buFont typeface="Wingdings" pitchFamily="2" charset="2"/>
              <a:buChar char="q"/>
              <a:defRPr b="0" i="0">
                <a:latin typeface="CORESANSG-EXTRALIGHT" panose="020B0203030302020202" pitchFamily="34" charset="77"/>
              </a:defRPr>
            </a:lvl4pPr>
            <a:lvl5pPr marL="2114550" indent="-285750">
              <a:buClr>
                <a:srgbClr val="00B0F0"/>
              </a:buClr>
              <a:buFont typeface="Wingdings" pitchFamily="2" charset="2"/>
              <a:buChar char="q"/>
              <a:defRPr b="0" i="0">
                <a:latin typeface="CORESANSG-EXTRALIGHT" panose="020B0203030302020202" pitchFamily="34" charset="77"/>
              </a:defRPr>
            </a:lvl5pPr>
          </a:lstStyle>
          <a:p>
            <a:pPr lvl="0"/>
            <a:r>
              <a:rPr lang="en-GB"/>
              <a:t>Write here a good list</a:t>
            </a:r>
          </a:p>
          <a:p>
            <a:pPr lvl="0"/>
            <a:r>
              <a:rPr lang="en-GB"/>
              <a:t>Second level</a:t>
            </a:r>
          </a:p>
          <a:p>
            <a:pPr lvl="0"/>
            <a:r>
              <a:rPr lang="en-GB"/>
              <a:t>Third level</a:t>
            </a:r>
          </a:p>
          <a:p>
            <a:pPr lvl="0"/>
            <a:r>
              <a:rPr lang="en-GB"/>
              <a:t>Fourth</a:t>
            </a:r>
          </a:p>
          <a:p>
            <a:pPr lvl="0"/>
            <a:endParaRPr lang="en-GB"/>
          </a:p>
        </p:txBody>
      </p:sp>
    </p:spTree>
    <p:extLst>
      <p:ext uri="{BB962C8B-B14F-4D97-AF65-F5344CB8AC3E}">
        <p14:creationId xmlns:p14="http://schemas.microsoft.com/office/powerpoint/2010/main" val="14768076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E8BFD0EA-D1AF-794D-A124-00DD5A5C7FB3}"/>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r="47932"/>
          <a:stretch>
            <a:fillRect/>
          </a:stretch>
        </p:blipFill>
        <p:spPr bwMode="auto">
          <a:xfrm>
            <a:off x="9806152" y="533618"/>
            <a:ext cx="2385848" cy="4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Placeholder 1">
            <a:extLst>
              <a:ext uri="{FF2B5EF4-FFF2-40B4-BE49-F238E27FC236}">
                <a16:creationId xmlns:a16="http://schemas.microsoft.com/office/drawing/2014/main" id="{8A71DA54-CE6E-514D-B69C-D6699FDAE555}"/>
              </a:ext>
            </a:extLst>
          </p:cNvPr>
          <p:cNvSpPr>
            <a:spLocks noGrp="1"/>
          </p:cNvSpPr>
          <p:nvPr>
            <p:ph type="title" hasCustomPrompt="1"/>
          </p:nvPr>
        </p:nvSpPr>
        <p:spPr>
          <a:xfrm>
            <a:off x="950335" y="1863148"/>
            <a:ext cx="8347364"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7" name="Text Placeholder 15">
            <a:extLst>
              <a:ext uri="{FF2B5EF4-FFF2-40B4-BE49-F238E27FC236}">
                <a16:creationId xmlns:a16="http://schemas.microsoft.com/office/drawing/2014/main" id="{4A00B917-E4F4-3F45-8F9D-3CF56DA9331B}"/>
              </a:ext>
            </a:extLst>
          </p:cNvPr>
          <p:cNvSpPr>
            <a:spLocks noGrp="1"/>
          </p:cNvSpPr>
          <p:nvPr>
            <p:ph type="body" sz="quarter" idx="10"/>
          </p:nvPr>
        </p:nvSpPr>
        <p:spPr>
          <a:xfrm>
            <a:off x="950335" y="2920907"/>
            <a:ext cx="8347364"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391540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C8FCBA-662A-E042-93EF-423207FDE690}"/>
              </a:ext>
            </a:extLst>
          </p:cNvPr>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E8BFD0EA-D1AF-794D-A124-00DD5A5C7FB3}"/>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r="47932"/>
          <a:stretch>
            <a:fillRect/>
          </a:stretch>
        </p:blipFill>
        <p:spPr bwMode="auto">
          <a:xfrm>
            <a:off x="9806152" y="457852"/>
            <a:ext cx="2385848" cy="4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Placeholder 1">
            <a:extLst>
              <a:ext uri="{FF2B5EF4-FFF2-40B4-BE49-F238E27FC236}">
                <a16:creationId xmlns:a16="http://schemas.microsoft.com/office/drawing/2014/main" id="{8A71DA54-CE6E-514D-B69C-D6699FDAE555}"/>
              </a:ext>
            </a:extLst>
          </p:cNvPr>
          <p:cNvSpPr>
            <a:spLocks noGrp="1"/>
          </p:cNvSpPr>
          <p:nvPr>
            <p:ph type="title" hasCustomPrompt="1"/>
          </p:nvPr>
        </p:nvSpPr>
        <p:spPr>
          <a:xfrm>
            <a:off x="950335" y="1863148"/>
            <a:ext cx="8347364" cy="808616"/>
          </a:xfrm>
          <a:prstGeom prst="rect">
            <a:avLst/>
          </a:prstGeom>
        </p:spPr>
        <p:txBody>
          <a:bodyPr vert="horz" lIns="91440" tIns="45720" rIns="91440" bIns="45720" rtlCol="0" anchor="ctr">
            <a:normAutofit/>
          </a:bodyPr>
          <a:lstStyle>
            <a:lvl1pPr>
              <a:defRPr>
                <a:solidFill>
                  <a:schemeClr val="bg1"/>
                </a:solidFill>
              </a:defRPr>
            </a:lvl1pPr>
          </a:lstStyle>
          <a:p>
            <a:r>
              <a:rPr lang="en-GB"/>
              <a:t>CLICK TO EDIT TITLE</a:t>
            </a:r>
            <a:endParaRPr lang="en-US"/>
          </a:p>
        </p:txBody>
      </p:sp>
      <p:sp>
        <p:nvSpPr>
          <p:cNvPr id="7" name="Text Placeholder 15">
            <a:extLst>
              <a:ext uri="{FF2B5EF4-FFF2-40B4-BE49-F238E27FC236}">
                <a16:creationId xmlns:a16="http://schemas.microsoft.com/office/drawing/2014/main" id="{4A00B917-E4F4-3F45-8F9D-3CF56DA9331B}"/>
              </a:ext>
            </a:extLst>
          </p:cNvPr>
          <p:cNvSpPr>
            <a:spLocks noGrp="1"/>
          </p:cNvSpPr>
          <p:nvPr>
            <p:ph type="body" sz="quarter" idx="10"/>
          </p:nvPr>
        </p:nvSpPr>
        <p:spPr>
          <a:xfrm>
            <a:off x="950335" y="2920907"/>
            <a:ext cx="8347364" cy="2143125"/>
          </a:xfrm>
          <a:prstGeom prst="rect">
            <a:avLst/>
          </a:prstGeom>
        </p:spPr>
        <p:txBody>
          <a:bodyPr/>
          <a:lstStyle>
            <a:lvl1pPr marL="0" indent="0">
              <a:buNone/>
              <a:defRPr b="0" i="0">
                <a:solidFill>
                  <a:schemeClr val="bg1"/>
                </a:solidFill>
                <a:latin typeface="CORESANSG-EXTRALIGHT" panose="020B0203030302020202" pitchFamily="34" charset="77"/>
              </a:defRPr>
            </a:lvl1pPr>
            <a:lvl2pPr marL="457200" indent="0">
              <a:buNone/>
              <a:defRPr b="0" i="0">
                <a:solidFill>
                  <a:schemeClr val="bg1"/>
                </a:solidFill>
                <a:latin typeface="CORESANSG-EXTRALIGHT" panose="020B0203030302020202" pitchFamily="34" charset="77"/>
              </a:defRPr>
            </a:lvl2pPr>
            <a:lvl3pPr marL="914400" indent="0">
              <a:buNone/>
              <a:defRPr b="0" i="0">
                <a:solidFill>
                  <a:schemeClr val="bg1"/>
                </a:solidFill>
                <a:latin typeface="CORESANSG-EXTRALIGHT" panose="020B0203030302020202" pitchFamily="34" charset="77"/>
              </a:defRPr>
            </a:lvl3pPr>
            <a:lvl4pPr marL="1371600" indent="0">
              <a:buNone/>
              <a:defRPr b="0" i="0">
                <a:solidFill>
                  <a:schemeClr val="bg1"/>
                </a:solidFill>
                <a:latin typeface="CORESANSG-EXTRALIGHT" panose="020B0203030302020202" pitchFamily="34" charset="77"/>
              </a:defRPr>
            </a:lvl4pPr>
            <a:lvl5pPr marL="1828800" indent="0">
              <a:buNone/>
              <a:defRPr b="0" i="0">
                <a:solidFill>
                  <a:schemeClr val="bg1"/>
                </a:solidFill>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Logo&#10;&#10;Description automatically generated with medium confidence">
            <a:extLst>
              <a:ext uri="{FF2B5EF4-FFF2-40B4-BE49-F238E27FC236}">
                <a16:creationId xmlns:a16="http://schemas.microsoft.com/office/drawing/2014/main" id="{29D41042-9A1A-0547-8280-C261BFCEDF4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52062" y="6371444"/>
            <a:ext cx="939938" cy="486556"/>
          </a:xfrm>
          <a:prstGeom prst="rect">
            <a:avLst/>
          </a:prstGeom>
        </p:spPr>
      </p:pic>
    </p:spTree>
    <p:extLst>
      <p:ext uri="{BB962C8B-B14F-4D97-AF65-F5344CB8AC3E}">
        <p14:creationId xmlns:p14="http://schemas.microsoft.com/office/powerpoint/2010/main" val="29945192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0E0DEB26-DA79-024E-A426-457C382032A5}"/>
              </a:ext>
            </a:extLst>
          </p:cNvPr>
          <p:cNvSpPr>
            <a:spLocks noGrp="1"/>
          </p:cNvSpPr>
          <p:nvPr>
            <p:ph type="pic" sz="quarter" idx="10"/>
          </p:nvPr>
        </p:nvSpPr>
        <p:spPr>
          <a:xfrm>
            <a:off x="0" y="1"/>
            <a:ext cx="12192000" cy="2143126"/>
          </a:xfrm>
          <a:prstGeom prst="rect">
            <a:avLst/>
          </a:prstGeom>
        </p:spPr>
        <p:txBody>
          <a:bodyPr/>
          <a:lstStyle/>
          <a:p>
            <a:endParaRPr lang="en-GB"/>
          </a:p>
        </p:txBody>
      </p:sp>
      <p:sp>
        <p:nvSpPr>
          <p:cNvPr id="30" name="Title Placeholder 1">
            <a:extLst>
              <a:ext uri="{FF2B5EF4-FFF2-40B4-BE49-F238E27FC236}">
                <a16:creationId xmlns:a16="http://schemas.microsoft.com/office/drawing/2014/main" id="{33376E33-EAD7-5543-8D94-D9D54194A129}"/>
              </a:ext>
            </a:extLst>
          </p:cNvPr>
          <p:cNvSpPr>
            <a:spLocks noGrp="1"/>
          </p:cNvSpPr>
          <p:nvPr>
            <p:ph type="title" hasCustomPrompt="1"/>
          </p:nvPr>
        </p:nvSpPr>
        <p:spPr>
          <a:xfrm>
            <a:off x="1471034" y="2620384"/>
            <a:ext cx="8574665"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31" name="Text Placeholder 15">
            <a:extLst>
              <a:ext uri="{FF2B5EF4-FFF2-40B4-BE49-F238E27FC236}">
                <a16:creationId xmlns:a16="http://schemas.microsoft.com/office/drawing/2014/main" id="{1A9215DE-411F-2F48-83BE-34E91BE38B07}"/>
              </a:ext>
            </a:extLst>
          </p:cNvPr>
          <p:cNvSpPr>
            <a:spLocks noGrp="1"/>
          </p:cNvSpPr>
          <p:nvPr>
            <p:ph type="body" sz="quarter" idx="11"/>
          </p:nvPr>
        </p:nvSpPr>
        <p:spPr>
          <a:xfrm>
            <a:off x="1471034" y="3678143"/>
            <a:ext cx="8574665"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4542282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0E0DEB26-DA79-024E-A426-457C382032A5}"/>
              </a:ext>
            </a:extLst>
          </p:cNvPr>
          <p:cNvSpPr>
            <a:spLocks noGrp="1"/>
          </p:cNvSpPr>
          <p:nvPr>
            <p:ph type="pic" sz="quarter" idx="10"/>
          </p:nvPr>
        </p:nvSpPr>
        <p:spPr>
          <a:xfrm>
            <a:off x="0" y="1"/>
            <a:ext cx="12192000" cy="2143126"/>
          </a:xfrm>
          <a:prstGeom prst="rect">
            <a:avLst/>
          </a:prstGeom>
        </p:spPr>
        <p:txBody>
          <a:bodyPr/>
          <a:lstStyle/>
          <a:p>
            <a:endParaRPr lang="en-GB"/>
          </a:p>
        </p:txBody>
      </p:sp>
      <p:sp>
        <p:nvSpPr>
          <p:cNvPr id="30" name="Title Placeholder 1">
            <a:extLst>
              <a:ext uri="{FF2B5EF4-FFF2-40B4-BE49-F238E27FC236}">
                <a16:creationId xmlns:a16="http://schemas.microsoft.com/office/drawing/2014/main" id="{33376E33-EAD7-5543-8D94-D9D54194A129}"/>
              </a:ext>
            </a:extLst>
          </p:cNvPr>
          <p:cNvSpPr>
            <a:spLocks noGrp="1"/>
          </p:cNvSpPr>
          <p:nvPr>
            <p:ph type="title" hasCustomPrompt="1"/>
          </p:nvPr>
        </p:nvSpPr>
        <p:spPr>
          <a:xfrm>
            <a:off x="1471034" y="2620384"/>
            <a:ext cx="8574665"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31" name="Text Placeholder 15">
            <a:extLst>
              <a:ext uri="{FF2B5EF4-FFF2-40B4-BE49-F238E27FC236}">
                <a16:creationId xmlns:a16="http://schemas.microsoft.com/office/drawing/2014/main" id="{1A9215DE-411F-2F48-83BE-34E91BE38B07}"/>
              </a:ext>
            </a:extLst>
          </p:cNvPr>
          <p:cNvSpPr>
            <a:spLocks noGrp="1"/>
          </p:cNvSpPr>
          <p:nvPr>
            <p:ph type="body" sz="quarter" idx="11"/>
          </p:nvPr>
        </p:nvSpPr>
        <p:spPr>
          <a:xfrm>
            <a:off x="1471034" y="3678143"/>
            <a:ext cx="8574665"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Rectangle 4">
            <a:extLst>
              <a:ext uri="{FF2B5EF4-FFF2-40B4-BE49-F238E27FC236}">
                <a16:creationId xmlns:a16="http://schemas.microsoft.com/office/drawing/2014/main" id="{FDB72C57-A7DF-1F44-92F5-45D0D8D9B1AC}"/>
              </a:ext>
            </a:extLst>
          </p:cNvPr>
          <p:cNvSpPr/>
          <p:nvPr userDrawn="1"/>
        </p:nvSpPr>
        <p:spPr>
          <a:xfrm>
            <a:off x="0" y="6795247"/>
            <a:ext cx="12192000" cy="10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76121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85446AF-92AD-8D45-AFC4-12705029EE14}"/>
              </a:ext>
            </a:extLst>
          </p:cNvPr>
          <p:cNvSpPr>
            <a:spLocks noGrp="1"/>
          </p:cNvSpPr>
          <p:nvPr>
            <p:ph type="title" hasCustomPrompt="1"/>
          </p:nvPr>
        </p:nvSpPr>
        <p:spPr>
          <a:xfrm>
            <a:off x="2317701" y="2315584"/>
            <a:ext cx="8574665"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8" name="Text Placeholder 15">
            <a:extLst>
              <a:ext uri="{FF2B5EF4-FFF2-40B4-BE49-F238E27FC236}">
                <a16:creationId xmlns:a16="http://schemas.microsoft.com/office/drawing/2014/main" id="{0B0B187F-F8A6-9943-85A6-24D5A2199434}"/>
              </a:ext>
            </a:extLst>
          </p:cNvPr>
          <p:cNvSpPr>
            <a:spLocks noGrp="1"/>
          </p:cNvSpPr>
          <p:nvPr>
            <p:ph type="body" sz="quarter" idx="11"/>
          </p:nvPr>
        </p:nvSpPr>
        <p:spPr>
          <a:xfrm>
            <a:off x="2317701" y="3373343"/>
            <a:ext cx="8574665"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9" name="Picture 9">
            <a:extLst>
              <a:ext uri="{FF2B5EF4-FFF2-40B4-BE49-F238E27FC236}">
                <a16:creationId xmlns:a16="http://schemas.microsoft.com/office/drawing/2014/main" id="{F16E004E-BC6F-6C42-A06D-00CBCBAC7DFE}"/>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l="24581" r="-1"/>
          <a:stretch/>
        </p:blipFill>
        <p:spPr bwMode="auto">
          <a:xfrm rot="5400000">
            <a:off x="-3019426" y="3019425"/>
            <a:ext cx="6857999" cy="81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20972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251A524D-A2E3-8F49-BC23-26F7144940D2}"/>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l="24581" r="-1"/>
          <a:stretch/>
        </p:blipFill>
        <p:spPr bwMode="auto">
          <a:xfrm rot="5400000">
            <a:off x="-3019427" y="3019425"/>
            <a:ext cx="6857999" cy="81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5">
            <a:extLst>
              <a:ext uri="{FF2B5EF4-FFF2-40B4-BE49-F238E27FC236}">
                <a16:creationId xmlns:a16="http://schemas.microsoft.com/office/drawing/2014/main" id="{0F4AEA87-0449-924B-B5C4-E39CF4939A5D}"/>
              </a:ext>
            </a:extLst>
          </p:cNvPr>
          <p:cNvSpPr>
            <a:spLocks noGrp="1"/>
          </p:cNvSpPr>
          <p:nvPr>
            <p:ph type="body" sz="quarter" idx="11" hasCustomPrompt="1"/>
          </p:nvPr>
        </p:nvSpPr>
        <p:spPr>
          <a:xfrm>
            <a:off x="2605568" y="1204336"/>
            <a:ext cx="7554432" cy="4449327"/>
          </a:xfrm>
          <a:prstGeom prst="rect">
            <a:avLst/>
          </a:prstGeom>
        </p:spPr>
        <p:txBody>
          <a:bodyPr/>
          <a:lstStyle>
            <a:lvl1pPr marL="457200" indent="-457200">
              <a:lnSpc>
                <a:spcPct val="200000"/>
              </a:lnSpc>
              <a:buClr>
                <a:srgbClr val="00B0F0"/>
              </a:buClr>
              <a:buFont typeface="Wingdings" pitchFamily="2" charset="2"/>
              <a:buChar char="q"/>
              <a:defRPr b="0" i="0">
                <a:latin typeface="CORESANSG-EXTRALIGHT" panose="020B0203030302020202" pitchFamily="34" charset="77"/>
              </a:defRPr>
            </a:lvl1pPr>
            <a:lvl2pPr marL="457200" indent="0">
              <a:buClr>
                <a:srgbClr val="00B0F0"/>
              </a:buClr>
              <a:buFont typeface="Wingdings" pitchFamily="2" charset="2"/>
              <a:buNone/>
              <a:defRPr b="0" i="0">
                <a:latin typeface="CORESANSG-EXTRALIGHT" panose="020B0203030302020202" pitchFamily="34" charset="77"/>
              </a:defRPr>
            </a:lvl2pPr>
            <a:lvl3pPr marL="914400" indent="0">
              <a:buClr>
                <a:srgbClr val="00B0F0"/>
              </a:buClr>
              <a:buFont typeface="Wingdings" pitchFamily="2" charset="2"/>
              <a:buNone/>
              <a:defRPr b="0" i="0">
                <a:latin typeface="CORESANSG-EXTRALIGHT" panose="020B0203030302020202" pitchFamily="34" charset="77"/>
              </a:defRPr>
            </a:lvl3pPr>
            <a:lvl4pPr marL="1657350" indent="-285750">
              <a:buClr>
                <a:srgbClr val="00B0F0"/>
              </a:buClr>
              <a:buFont typeface="Wingdings" pitchFamily="2" charset="2"/>
              <a:buChar char="q"/>
              <a:defRPr b="0" i="0">
                <a:latin typeface="CORESANSG-EXTRALIGHT" panose="020B0203030302020202" pitchFamily="34" charset="77"/>
              </a:defRPr>
            </a:lvl4pPr>
            <a:lvl5pPr marL="2114550" indent="-285750">
              <a:buClr>
                <a:srgbClr val="00B0F0"/>
              </a:buClr>
              <a:buFont typeface="Wingdings" pitchFamily="2" charset="2"/>
              <a:buChar char="q"/>
              <a:defRPr b="0" i="0">
                <a:latin typeface="CORESANSG-EXTRALIGHT" panose="020B0203030302020202" pitchFamily="34" charset="77"/>
              </a:defRPr>
            </a:lvl5pPr>
          </a:lstStyle>
          <a:p>
            <a:pPr lvl="0"/>
            <a:r>
              <a:rPr lang="en-GB"/>
              <a:t>Write here a good list</a:t>
            </a:r>
          </a:p>
          <a:p>
            <a:pPr lvl="0"/>
            <a:r>
              <a:rPr lang="en-GB"/>
              <a:t>Second level</a:t>
            </a:r>
          </a:p>
          <a:p>
            <a:pPr lvl="0"/>
            <a:r>
              <a:rPr lang="en-GB"/>
              <a:t>Third level</a:t>
            </a:r>
          </a:p>
          <a:p>
            <a:pPr lvl="0"/>
            <a:r>
              <a:rPr lang="en-GB"/>
              <a:t>Fourth</a:t>
            </a:r>
          </a:p>
          <a:p>
            <a:pPr lvl="0"/>
            <a:endParaRPr lang="en-GB"/>
          </a:p>
        </p:txBody>
      </p:sp>
    </p:spTree>
    <p:extLst>
      <p:ext uri="{BB962C8B-B14F-4D97-AF65-F5344CB8AC3E}">
        <p14:creationId xmlns:p14="http://schemas.microsoft.com/office/powerpoint/2010/main" val="1214123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5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5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1" name="Google Shape;51;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2" name="Google Shape;52;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3" name="Google Shape;53;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0E0DEB26-DA79-024E-A426-457C382032A5}"/>
              </a:ext>
            </a:extLst>
          </p:cNvPr>
          <p:cNvSpPr>
            <a:spLocks noGrp="1"/>
          </p:cNvSpPr>
          <p:nvPr>
            <p:ph type="pic" sz="quarter" idx="10"/>
          </p:nvPr>
        </p:nvSpPr>
        <p:spPr>
          <a:xfrm>
            <a:off x="0" y="1"/>
            <a:ext cx="12192000" cy="2143126"/>
          </a:xfrm>
          <a:prstGeom prst="rect">
            <a:avLst/>
          </a:prstGeom>
        </p:spPr>
        <p:txBody>
          <a:bodyPr/>
          <a:lstStyle/>
          <a:p>
            <a:endParaRPr lang="en-GB"/>
          </a:p>
        </p:txBody>
      </p:sp>
      <p:sp>
        <p:nvSpPr>
          <p:cNvPr id="30" name="Title Placeholder 1">
            <a:extLst>
              <a:ext uri="{FF2B5EF4-FFF2-40B4-BE49-F238E27FC236}">
                <a16:creationId xmlns:a16="http://schemas.microsoft.com/office/drawing/2014/main" id="{33376E33-EAD7-5543-8D94-D9D54194A129}"/>
              </a:ext>
            </a:extLst>
          </p:cNvPr>
          <p:cNvSpPr>
            <a:spLocks noGrp="1"/>
          </p:cNvSpPr>
          <p:nvPr>
            <p:ph type="title" hasCustomPrompt="1"/>
          </p:nvPr>
        </p:nvSpPr>
        <p:spPr>
          <a:xfrm>
            <a:off x="1471034" y="2620384"/>
            <a:ext cx="8574665"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31" name="Text Placeholder 15">
            <a:extLst>
              <a:ext uri="{FF2B5EF4-FFF2-40B4-BE49-F238E27FC236}">
                <a16:creationId xmlns:a16="http://schemas.microsoft.com/office/drawing/2014/main" id="{1A9215DE-411F-2F48-83BE-34E91BE38B07}"/>
              </a:ext>
            </a:extLst>
          </p:cNvPr>
          <p:cNvSpPr>
            <a:spLocks noGrp="1"/>
          </p:cNvSpPr>
          <p:nvPr>
            <p:ph type="body" sz="quarter" idx="11"/>
          </p:nvPr>
        </p:nvSpPr>
        <p:spPr>
          <a:xfrm>
            <a:off x="1471034" y="3678143"/>
            <a:ext cx="8574665"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Rectangle 5">
            <a:extLst>
              <a:ext uri="{FF2B5EF4-FFF2-40B4-BE49-F238E27FC236}">
                <a16:creationId xmlns:a16="http://schemas.microsoft.com/office/drawing/2014/main" id="{625E8761-01E3-624D-AE82-0593E4C6C134}"/>
              </a:ext>
            </a:extLst>
          </p:cNvPr>
          <p:cNvSpPr/>
          <p:nvPr userDrawn="1"/>
        </p:nvSpPr>
        <p:spPr>
          <a:xfrm>
            <a:off x="1" y="6819616"/>
            <a:ext cx="121920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202862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C97720-B7BD-BF44-90F3-96A2B4082A37}"/>
              </a:ext>
            </a:extLst>
          </p:cNvPr>
          <p:cNvSpPr/>
          <p:nvPr userDrawn="1"/>
        </p:nvSpPr>
        <p:spPr>
          <a:xfrm>
            <a:off x="1588" y="5296694"/>
            <a:ext cx="12188825" cy="15613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T" sz="900" kern="0">
              <a:sym typeface="Arial"/>
            </a:endParaRPr>
          </a:p>
        </p:txBody>
      </p:sp>
      <p:sp>
        <p:nvSpPr>
          <p:cNvPr id="11" name="Rectangle 10">
            <a:extLst>
              <a:ext uri="{FF2B5EF4-FFF2-40B4-BE49-F238E27FC236}">
                <a16:creationId xmlns:a16="http://schemas.microsoft.com/office/drawing/2014/main" id="{C62B4553-3E95-D34C-AD97-927143CE8D1D}"/>
              </a:ext>
            </a:extLst>
          </p:cNvPr>
          <p:cNvSpPr/>
          <p:nvPr userDrawn="1"/>
        </p:nvSpPr>
        <p:spPr>
          <a:xfrm rot="18900000">
            <a:off x="5898357" y="5099844"/>
            <a:ext cx="395288" cy="395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T" sz="900"/>
          </a:p>
        </p:txBody>
      </p:sp>
      <p:sp>
        <p:nvSpPr>
          <p:cNvPr id="13" name="Title Placeholder 1">
            <a:extLst>
              <a:ext uri="{FF2B5EF4-FFF2-40B4-BE49-F238E27FC236}">
                <a16:creationId xmlns:a16="http://schemas.microsoft.com/office/drawing/2014/main" id="{0DC5D6C6-3017-8B4D-866E-C53B88226B6B}"/>
              </a:ext>
            </a:extLst>
          </p:cNvPr>
          <p:cNvSpPr>
            <a:spLocks noGrp="1"/>
          </p:cNvSpPr>
          <p:nvPr>
            <p:ph type="title" hasCustomPrompt="1"/>
          </p:nvPr>
        </p:nvSpPr>
        <p:spPr>
          <a:xfrm>
            <a:off x="2088179" y="1281001"/>
            <a:ext cx="8574665" cy="808616"/>
          </a:xfrm>
          <a:prstGeom prst="rect">
            <a:avLst/>
          </a:prstGeom>
        </p:spPr>
        <p:txBody>
          <a:bodyPr vert="horz" lIns="91440" tIns="45720" rIns="91440" bIns="45720" rtlCol="0" anchor="ctr">
            <a:normAutofit/>
          </a:bodyPr>
          <a:lstStyle>
            <a:lvl1pPr algn="ctr">
              <a:defRPr>
                <a:solidFill>
                  <a:srgbClr val="00B0F0"/>
                </a:solidFill>
              </a:defRPr>
            </a:lvl1pPr>
          </a:lstStyle>
          <a:p>
            <a:r>
              <a:rPr lang="en-GB"/>
              <a:t>CLICK TO EDIT TITLE</a:t>
            </a:r>
            <a:endParaRPr lang="en-US"/>
          </a:p>
        </p:txBody>
      </p:sp>
      <p:sp>
        <p:nvSpPr>
          <p:cNvPr id="14" name="Text Placeholder 15">
            <a:extLst>
              <a:ext uri="{FF2B5EF4-FFF2-40B4-BE49-F238E27FC236}">
                <a16:creationId xmlns:a16="http://schemas.microsoft.com/office/drawing/2014/main" id="{B8B45D98-F0C0-A048-A5CF-2D7349365ACC}"/>
              </a:ext>
            </a:extLst>
          </p:cNvPr>
          <p:cNvSpPr>
            <a:spLocks noGrp="1"/>
          </p:cNvSpPr>
          <p:nvPr>
            <p:ph type="body" sz="quarter" idx="11"/>
          </p:nvPr>
        </p:nvSpPr>
        <p:spPr>
          <a:xfrm>
            <a:off x="2088179" y="2338760"/>
            <a:ext cx="8574665" cy="2143125"/>
          </a:xfrm>
          <a:prstGeom prst="rect">
            <a:avLst/>
          </a:prstGeom>
        </p:spPr>
        <p:txBody>
          <a:bodyPr/>
          <a:lstStyle>
            <a:lvl1pPr marL="0" indent="0" algn="ctr">
              <a:buNone/>
              <a:defRPr b="0" i="0">
                <a:latin typeface="CORESANSG-EXTRALIGHT" panose="020B0203030302020202" pitchFamily="34" charset="77"/>
              </a:defRPr>
            </a:lvl1pPr>
            <a:lvl2pPr marL="457200" indent="0" algn="ctr">
              <a:buNone/>
              <a:defRPr b="0" i="0">
                <a:latin typeface="CORESANSG-EXTRALIGHT" panose="020B0203030302020202" pitchFamily="34" charset="77"/>
              </a:defRPr>
            </a:lvl2pPr>
            <a:lvl3pPr marL="914400" indent="0" algn="ctr">
              <a:buNone/>
              <a:defRPr b="0" i="0">
                <a:latin typeface="CORESANSG-EXTRALIGHT" panose="020B0203030302020202" pitchFamily="34" charset="77"/>
              </a:defRPr>
            </a:lvl3pPr>
            <a:lvl4pPr marL="1371600" indent="0" algn="ctr">
              <a:buNone/>
              <a:defRPr b="0" i="0">
                <a:latin typeface="CORESANSG-EXTRALIGHT" panose="020B0203030302020202" pitchFamily="34" charset="77"/>
              </a:defRPr>
            </a:lvl4pPr>
            <a:lvl5pPr marL="1828800" indent="0" algn="ctr">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ext Placeholder 15">
            <a:extLst>
              <a:ext uri="{FF2B5EF4-FFF2-40B4-BE49-F238E27FC236}">
                <a16:creationId xmlns:a16="http://schemas.microsoft.com/office/drawing/2014/main" id="{5602AA0A-7619-6344-B4A1-01FE0974A08B}"/>
              </a:ext>
            </a:extLst>
          </p:cNvPr>
          <p:cNvSpPr>
            <a:spLocks noGrp="1"/>
          </p:cNvSpPr>
          <p:nvPr>
            <p:ph type="body" sz="quarter" idx="12"/>
          </p:nvPr>
        </p:nvSpPr>
        <p:spPr>
          <a:xfrm>
            <a:off x="1977931" y="5810405"/>
            <a:ext cx="8574665" cy="605371"/>
          </a:xfrm>
          <a:prstGeom prst="rect">
            <a:avLst/>
          </a:prstGeom>
        </p:spPr>
        <p:txBody>
          <a:bodyPr/>
          <a:lstStyle>
            <a:lvl1pPr marL="0" indent="0" algn="ctr">
              <a:buNone/>
              <a:defRPr b="0" i="0">
                <a:latin typeface="CORESANSG-EXTRALIGHT" panose="020B0203030302020202" pitchFamily="34" charset="77"/>
              </a:defRPr>
            </a:lvl1pPr>
            <a:lvl2pPr marL="457200" indent="0" algn="ctr">
              <a:buNone/>
              <a:defRPr b="0" i="0">
                <a:latin typeface="CORESANSG-EXTRALIGHT" panose="020B0203030302020202" pitchFamily="34" charset="77"/>
              </a:defRPr>
            </a:lvl2pPr>
            <a:lvl3pPr marL="914400" indent="0" algn="ctr">
              <a:buNone/>
              <a:defRPr b="0" i="0">
                <a:latin typeface="CORESANSG-EXTRALIGHT" panose="020B0203030302020202" pitchFamily="34" charset="77"/>
              </a:defRPr>
            </a:lvl3pPr>
            <a:lvl4pPr marL="1371600" indent="0" algn="ctr">
              <a:buNone/>
              <a:defRPr b="0" i="0">
                <a:latin typeface="CORESANSG-EXTRALIGHT" panose="020B0203030302020202" pitchFamily="34" charset="77"/>
              </a:defRPr>
            </a:lvl4pPr>
            <a:lvl5pPr marL="1828800" indent="0" algn="ctr">
              <a:buNone/>
              <a:defRPr b="0" i="0">
                <a:latin typeface="CORESANSG-EXTRALIGHT" panose="020B0203030302020202" pitchFamily="34" charset="77"/>
              </a:defRPr>
            </a:lvl5pPr>
          </a:lstStyle>
          <a:p>
            <a:pPr lvl="0"/>
            <a:r>
              <a:rPr lang="en-GB"/>
              <a:t>Click to edit Master text styles</a:t>
            </a:r>
          </a:p>
        </p:txBody>
      </p:sp>
      <p:pic>
        <p:nvPicPr>
          <p:cNvPr id="9" name="Graphic 28">
            <a:extLst>
              <a:ext uri="{FF2B5EF4-FFF2-40B4-BE49-F238E27FC236}">
                <a16:creationId xmlns:a16="http://schemas.microsoft.com/office/drawing/2014/main" id="{14F88AE9-EC81-F845-83E2-47B4A381D26F}"/>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237672" y="6340634"/>
            <a:ext cx="827569" cy="42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60395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1E813-86D0-EA4B-B44A-312C3E6035B9}"/>
              </a:ext>
            </a:extLst>
          </p:cNvPr>
          <p:cNvSpPr/>
          <p:nvPr userDrawn="1"/>
        </p:nvSpPr>
        <p:spPr>
          <a:xfrm>
            <a:off x="0" y="0"/>
            <a:ext cx="12192000"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D0138597-CC23-2342-800B-CB8AEB3910C0}"/>
              </a:ext>
            </a:extLst>
          </p:cNvPr>
          <p:cNvCxnSpPr>
            <a:cxnSpLocks/>
          </p:cNvCxnSpPr>
          <p:nvPr userDrawn="1"/>
        </p:nvCxnSpPr>
        <p:spPr>
          <a:xfrm>
            <a:off x="5224325" y="3676650"/>
            <a:ext cx="1743347" cy="0"/>
          </a:xfrm>
          <a:prstGeom prst="line">
            <a:avLst/>
          </a:prstGeom>
          <a:ln w="1047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32C332D6-EF38-9947-B82A-65F648C7B8DA}"/>
              </a:ext>
            </a:extLst>
          </p:cNvPr>
          <p:cNvSpPr>
            <a:spLocks noGrp="1"/>
          </p:cNvSpPr>
          <p:nvPr>
            <p:ph type="body" sz="quarter" idx="10" hasCustomPrompt="1"/>
          </p:nvPr>
        </p:nvSpPr>
        <p:spPr>
          <a:xfrm>
            <a:off x="1864516" y="2509837"/>
            <a:ext cx="8462963" cy="1343025"/>
          </a:xfrm>
          <a:prstGeom prst="rect">
            <a:avLst/>
          </a:prstGeom>
        </p:spPr>
        <p:txBody>
          <a:bodyPr/>
          <a:lstStyle>
            <a:lvl1pPr marL="0" indent="0" algn="ctr">
              <a:buNone/>
              <a:defRPr sz="6000">
                <a:solidFill>
                  <a:schemeClr val="bg1"/>
                </a:solidFill>
                <a:latin typeface="CORESANSG-REGULAR" panose="020B0503030302020202" pitchFamily="34" charset="77"/>
              </a:defRPr>
            </a:lvl1pPr>
          </a:lstStyle>
          <a:p>
            <a:pPr lvl="0"/>
            <a:r>
              <a:rPr lang="en-GB"/>
              <a:t>SECTION HEADING</a:t>
            </a:r>
          </a:p>
        </p:txBody>
      </p:sp>
    </p:spTree>
    <p:extLst>
      <p:ext uri="{BB962C8B-B14F-4D97-AF65-F5344CB8AC3E}">
        <p14:creationId xmlns:p14="http://schemas.microsoft.com/office/powerpoint/2010/main" val="9733771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1E813-86D0-EA4B-B44A-312C3E6035B9}"/>
              </a:ext>
            </a:extLst>
          </p:cNvPr>
          <p:cNvSpPr/>
          <p:nvPr userDrawn="1"/>
        </p:nvSpPr>
        <p:spPr>
          <a:xfrm>
            <a:off x="0" y="0"/>
            <a:ext cx="1219200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D0138597-CC23-2342-800B-CB8AEB3910C0}"/>
              </a:ext>
            </a:extLst>
          </p:cNvPr>
          <p:cNvCxnSpPr>
            <a:cxnSpLocks/>
          </p:cNvCxnSpPr>
          <p:nvPr userDrawn="1"/>
        </p:nvCxnSpPr>
        <p:spPr>
          <a:xfrm>
            <a:off x="5224325" y="3676650"/>
            <a:ext cx="1743347" cy="0"/>
          </a:xfrm>
          <a:prstGeom prst="line">
            <a:avLst/>
          </a:prstGeom>
          <a:ln w="1047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E1748311-DEFC-7745-8F40-43632CAE9560}"/>
              </a:ext>
            </a:extLst>
          </p:cNvPr>
          <p:cNvSpPr>
            <a:spLocks noGrp="1"/>
          </p:cNvSpPr>
          <p:nvPr>
            <p:ph type="body" sz="quarter" idx="11" hasCustomPrompt="1"/>
          </p:nvPr>
        </p:nvSpPr>
        <p:spPr>
          <a:xfrm>
            <a:off x="1864516" y="2509837"/>
            <a:ext cx="8462963" cy="1343025"/>
          </a:xfrm>
          <a:prstGeom prst="rect">
            <a:avLst/>
          </a:prstGeom>
        </p:spPr>
        <p:txBody>
          <a:bodyPr/>
          <a:lstStyle>
            <a:lvl1pPr marL="0" indent="0" algn="ctr">
              <a:buNone/>
              <a:defRPr sz="6000">
                <a:solidFill>
                  <a:schemeClr val="bg1"/>
                </a:solidFill>
                <a:latin typeface="CORESANSG-REGULAR" panose="020B0503030302020202" pitchFamily="34" charset="77"/>
              </a:defRPr>
            </a:lvl1pPr>
          </a:lstStyle>
          <a:p>
            <a:pPr lvl="0"/>
            <a:r>
              <a:rPr lang="en-GB"/>
              <a:t>SECTION HEADING</a:t>
            </a:r>
          </a:p>
        </p:txBody>
      </p:sp>
    </p:spTree>
    <p:extLst>
      <p:ext uri="{BB962C8B-B14F-4D97-AF65-F5344CB8AC3E}">
        <p14:creationId xmlns:p14="http://schemas.microsoft.com/office/powerpoint/2010/main" val="17285893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1E813-86D0-EA4B-B44A-312C3E6035B9}"/>
              </a:ext>
            </a:extLst>
          </p:cNvPr>
          <p:cNvSpPr/>
          <p:nvPr userDrawn="1"/>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D0138597-CC23-2342-800B-CB8AEB3910C0}"/>
              </a:ext>
            </a:extLst>
          </p:cNvPr>
          <p:cNvCxnSpPr>
            <a:cxnSpLocks/>
          </p:cNvCxnSpPr>
          <p:nvPr userDrawn="1"/>
        </p:nvCxnSpPr>
        <p:spPr>
          <a:xfrm>
            <a:off x="5224325" y="3676650"/>
            <a:ext cx="1743347" cy="0"/>
          </a:xfrm>
          <a:prstGeom prst="line">
            <a:avLst/>
          </a:prstGeom>
          <a:ln w="1047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ED1B0B01-0404-A142-B21E-1AC226B64A2E}"/>
              </a:ext>
            </a:extLst>
          </p:cNvPr>
          <p:cNvSpPr>
            <a:spLocks noGrp="1"/>
          </p:cNvSpPr>
          <p:nvPr>
            <p:ph type="body" sz="quarter" idx="10" hasCustomPrompt="1"/>
          </p:nvPr>
        </p:nvSpPr>
        <p:spPr>
          <a:xfrm>
            <a:off x="1864516" y="2509837"/>
            <a:ext cx="8462963" cy="1343025"/>
          </a:xfrm>
          <a:prstGeom prst="rect">
            <a:avLst/>
          </a:prstGeom>
        </p:spPr>
        <p:txBody>
          <a:bodyPr/>
          <a:lstStyle>
            <a:lvl1pPr marL="0" indent="0" algn="ctr">
              <a:buNone/>
              <a:defRPr sz="6000">
                <a:solidFill>
                  <a:schemeClr val="bg1"/>
                </a:solidFill>
                <a:latin typeface="CORESANSG-REGULAR" panose="020B0503030302020202" pitchFamily="34" charset="77"/>
              </a:defRPr>
            </a:lvl1pPr>
          </a:lstStyle>
          <a:p>
            <a:pPr lvl="0"/>
            <a:r>
              <a:rPr lang="en-GB"/>
              <a:t>SECTION HEADING</a:t>
            </a:r>
          </a:p>
        </p:txBody>
      </p:sp>
    </p:spTree>
    <p:extLst>
      <p:ext uri="{BB962C8B-B14F-4D97-AF65-F5344CB8AC3E}">
        <p14:creationId xmlns:p14="http://schemas.microsoft.com/office/powerpoint/2010/main" val="5529979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1E813-86D0-EA4B-B44A-312C3E6035B9}"/>
              </a:ext>
            </a:extLst>
          </p:cNvPr>
          <p:cNvSpPr/>
          <p:nvPr userDrawn="1"/>
        </p:nvSpPr>
        <p:spPr>
          <a:xfrm>
            <a:off x="0" y="0"/>
            <a:ext cx="12192000" cy="6858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D0138597-CC23-2342-800B-CB8AEB3910C0}"/>
              </a:ext>
            </a:extLst>
          </p:cNvPr>
          <p:cNvCxnSpPr>
            <a:cxnSpLocks/>
          </p:cNvCxnSpPr>
          <p:nvPr userDrawn="1"/>
        </p:nvCxnSpPr>
        <p:spPr>
          <a:xfrm>
            <a:off x="5224325" y="3676650"/>
            <a:ext cx="1743347" cy="0"/>
          </a:xfrm>
          <a:prstGeom prst="line">
            <a:avLst/>
          </a:prstGeom>
          <a:ln w="1047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1520301A-5F9E-7D48-AE9C-EAAA865F4E72}"/>
              </a:ext>
            </a:extLst>
          </p:cNvPr>
          <p:cNvSpPr>
            <a:spLocks noGrp="1"/>
          </p:cNvSpPr>
          <p:nvPr>
            <p:ph type="body" sz="quarter" idx="10" hasCustomPrompt="1"/>
          </p:nvPr>
        </p:nvSpPr>
        <p:spPr>
          <a:xfrm>
            <a:off x="1864516" y="2509837"/>
            <a:ext cx="8462963" cy="1343025"/>
          </a:xfrm>
          <a:prstGeom prst="rect">
            <a:avLst/>
          </a:prstGeom>
        </p:spPr>
        <p:txBody>
          <a:bodyPr/>
          <a:lstStyle>
            <a:lvl1pPr marL="0" indent="0" algn="ctr">
              <a:buNone/>
              <a:defRPr sz="6000">
                <a:solidFill>
                  <a:schemeClr val="bg1"/>
                </a:solidFill>
                <a:latin typeface="CORESANSG-REGULAR" panose="020B0503030302020202" pitchFamily="34" charset="77"/>
              </a:defRPr>
            </a:lvl1pPr>
          </a:lstStyle>
          <a:p>
            <a:pPr lvl="0"/>
            <a:r>
              <a:rPr lang="en-GB"/>
              <a:t>SECTION HEADING</a:t>
            </a:r>
          </a:p>
        </p:txBody>
      </p:sp>
    </p:spTree>
    <p:extLst>
      <p:ext uri="{BB962C8B-B14F-4D97-AF65-F5344CB8AC3E}">
        <p14:creationId xmlns:p14="http://schemas.microsoft.com/office/powerpoint/2010/main" val="19398856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6356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5B500A-F68C-6F46-B929-00FBCCF7EB87}"/>
              </a:ext>
            </a:extLst>
          </p:cNvPr>
          <p:cNvSpPr/>
          <p:nvPr userDrawn="1"/>
        </p:nvSpPr>
        <p:spPr>
          <a:xfrm>
            <a:off x="10958945" y="6109855"/>
            <a:ext cx="1233055" cy="748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E26FA61-626D-554B-8B69-D5CBB2B9C9A4}"/>
              </a:ext>
            </a:extLst>
          </p:cNvPr>
          <p:cNvSpPr txBox="1"/>
          <p:nvPr userDrawn="1"/>
        </p:nvSpPr>
        <p:spPr>
          <a:xfrm>
            <a:off x="2221984" y="3073258"/>
            <a:ext cx="7761249" cy="954107"/>
          </a:xfrm>
          <a:prstGeom prst="rect">
            <a:avLst/>
          </a:prstGeom>
          <a:noFill/>
        </p:spPr>
        <p:txBody>
          <a:bodyPr wrap="square" rtlCol="0">
            <a:spAutoFit/>
          </a:bodyPr>
          <a:lstStyle/>
          <a:p>
            <a:pPr algn="ctr"/>
            <a:r>
              <a:rPr lang="en-GB" sz="2800" b="1" i="0">
                <a:solidFill>
                  <a:srgbClr val="00B0F0"/>
                </a:solidFill>
                <a:latin typeface="CORESANSG-REGULAR" panose="020B0503030302020202" pitchFamily="34" charset="77"/>
              </a:rPr>
              <a:t>WITH MANY THANKS TO OUR</a:t>
            </a:r>
            <a:br>
              <a:rPr lang="en-GB" sz="2800" b="1" i="0">
                <a:solidFill>
                  <a:srgbClr val="00B0F0"/>
                </a:solidFill>
                <a:latin typeface="CORESANSG-REGULAR" panose="020B0503030302020202" pitchFamily="34" charset="77"/>
              </a:rPr>
            </a:br>
            <a:r>
              <a:rPr lang="en-GB" sz="2800" b="1" i="0">
                <a:solidFill>
                  <a:srgbClr val="00B0F0"/>
                </a:solidFill>
                <a:latin typeface="CORESANSG-REGULAR" panose="020B0503030302020202" pitchFamily="34" charset="77"/>
              </a:rPr>
              <a:t> GLOBAL COALITION OF PARTNERS</a:t>
            </a:r>
          </a:p>
        </p:txBody>
      </p:sp>
      <p:pic>
        <p:nvPicPr>
          <p:cNvPr id="7" name="Picture 6" descr="A picture containing text, window&#10;&#10;Description automatically generated">
            <a:extLst>
              <a:ext uri="{FF2B5EF4-FFF2-40B4-BE49-F238E27FC236}">
                <a16:creationId xmlns:a16="http://schemas.microsoft.com/office/drawing/2014/main" id="{C06047AE-4A32-7A4C-A6BF-6BAA5D8421D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587560" y="501388"/>
            <a:ext cx="3030099" cy="1568522"/>
          </a:xfrm>
          <a:prstGeom prst="rect">
            <a:avLst/>
          </a:prstGeom>
        </p:spPr>
      </p:pic>
      <p:pic>
        <p:nvPicPr>
          <p:cNvPr id="6" name="Picture 5" descr="Background pattern&#10;&#10;Description automatically generated with low confidence">
            <a:extLst>
              <a:ext uri="{FF2B5EF4-FFF2-40B4-BE49-F238E27FC236}">
                <a16:creationId xmlns:a16="http://schemas.microsoft.com/office/drawing/2014/main" id="{25E482A2-E141-7145-9AE8-E1924AEDC7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43594" y="4059733"/>
            <a:ext cx="2250911" cy="946035"/>
          </a:xfrm>
          <a:prstGeom prst="rect">
            <a:avLst/>
          </a:prstGeom>
        </p:spPr>
      </p:pic>
      <p:grpSp>
        <p:nvGrpSpPr>
          <p:cNvPr id="15" name="Group 14">
            <a:extLst>
              <a:ext uri="{FF2B5EF4-FFF2-40B4-BE49-F238E27FC236}">
                <a16:creationId xmlns:a16="http://schemas.microsoft.com/office/drawing/2014/main" id="{CA26698A-F689-884F-A7A7-6F51D7B8FEAA}"/>
              </a:ext>
            </a:extLst>
          </p:cNvPr>
          <p:cNvGrpSpPr/>
          <p:nvPr userDrawn="1"/>
        </p:nvGrpSpPr>
        <p:grpSpPr>
          <a:xfrm>
            <a:off x="2115398" y="4822258"/>
            <a:ext cx="7961203" cy="1661669"/>
            <a:chOff x="1781715" y="4844593"/>
            <a:chExt cx="8647636" cy="1804942"/>
          </a:xfrm>
        </p:grpSpPr>
        <p:grpSp>
          <p:nvGrpSpPr>
            <p:cNvPr id="14" name="Group 13">
              <a:extLst>
                <a:ext uri="{FF2B5EF4-FFF2-40B4-BE49-F238E27FC236}">
                  <a16:creationId xmlns:a16="http://schemas.microsoft.com/office/drawing/2014/main" id="{9F9E9482-28F1-FC49-A712-F2650E378D11}"/>
                </a:ext>
              </a:extLst>
            </p:cNvPr>
            <p:cNvGrpSpPr/>
            <p:nvPr userDrawn="1"/>
          </p:nvGrpSpPr>
          <p:grpSpPr>
            <a:xfrm>
              <a:off x="1781715" y="4844593"/>
              <a:ext cx="8647636" cy="1804942"/>
              <a:chOff x="1765455" y="4850451"/>
              <a:chExt cx="8647636" cy="1804942"/>
            </a:xfrm>
          </p:grpSpPr>
          <p:pic>
            <p:nvPicPr>
              <p:cNvPr id="3" name="Picture 2" descr="Logo&#10;&#10;Description automatically generated">
                <a:extLst>
                  <a:ext uri="{FF2B5EF4-FFF2-40B4-BE49-F238E27FC236}">
                    <a16:creationId xmlns:a16="http://schemas.microsoft.com/office/drawing/2014/main" id="{C1629033-5D55-5F4B-8E46-D88B03DEBFF3}"/>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1765455" y="4850451"/>
                <a:ext cx="3282654" cy="1002782"/>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9A268F4B-E80C-C948-877C-A49F69F5F1C2}"/>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5378064" y="5198791"/>
                <a:ext cx="1558230" cy="466428"/>
              </a:xfrm>
              <a:prstGeom prst="rect">
                <a:avLst/>
              </a:prstGeom>
            </p:spPr>
          </p:pic>
          <p:pic>
            <p:nvPicPr>
              <p:cNvPr id="8" name="Picture 7" descr="Logo&#10;&#10;Description automatically generated">
                <a:extLst>
                  <a:ext uri="{FF2B5EF4-FFF2-40B4-BE49-F238E27FC236}">
                    <a16:creationId xmlns:a16="http://schemas.microsoft.com/office/drawing/2014/main" id="{FE61F370-0B88-364C-B6ED-8C21225EE533}"/>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1778902" y="5833157"/>
                <a:ext cx="8634189" cy="822236"/>
              </a:xfrm>
              <a:prstGeom prst="rect">
                <a:avLst/>
              </a:prstGeom>
            </p:spPr>
          </p:pic>
        </p:grpSp>
        <p:pic>
          <p:nvPicPr>
            <p:cNvPr id="11" name="Picture 10" descr="Logo&#10;&#10;Description automatically generated">
              <a:extLst>
                <a:ext uri="{FF2B5EF4-FFF2-40B4-BE49-F238E27FC236}">
                  <a16:creationId xmlns:a16="http://schemas.microsoft.com/office/drawing/2014/main" id="{E83E60FD-C39C-3346-B2F9-DCEB6A153970}"/>
                </a:ext>
              </a:extLst>
            </p:cNvPr>
            <p:cNvPicPr>
              <a:picLocks noChangeAspect="1"/>
            </p:cNvPicPr>
            <p:nvPr userDrawn="1"/>
          </p:nvPicPr>
          <p:blipFill rotWithShape="1">
            <a:blip r:embed="rId7" cstate="screen">
              <a:extLst>
                <a:ext uri="{28A0092B-C50C-407E-A947-70E740481C1C}">
                  <a14:useLocalDpi xmlns:a14="http://schemas.microsoft.com/office/drawing/2010/main" val="0"/>
                </a:ext>
              </a:extLst>
            </a:blip>
            <a:srcRect/>
            <a:stretch/>
          </p:blipFill>
          <p:spPr>
            <a:xfrm>
              <a:off x="7143893" y="4856273"/>
              <a:ext cx="3266392" cy="935867"/>
            </a:xfrm>
            <a:prstGeom prst="rect">
              <a:avLst/>
            </a:prstGeom>
          </p:spPr>
        </p:pic>
      </p:grpSp>
    </p:spTree>
    <p:extLst>
      <p:ext uri="{BB962C8B-B14F-4D97-AF65-F5344CB8AC3E}">
        <p14:creationId xmlns:p14="http://schemas.microsoft.com/office/powerpoint/2010/main" val="15873229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05674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1_Blank">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1860868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6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9" name="Google Shape;59;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0" name="Google Shape;60;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4" name="Google Shape;64;p6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6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6" name="Google Shape;66;p6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8" name="Google Shape;68;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9" name="Google Shape;69;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image" Target="../media/image7.pn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34" Type="http://schemas.openxmlformats.org/officeDocument/2006/relationships/image" Target="../media/image7.png"/><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theme" Target="../theme/theme3.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8"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pic>
        <p:nvPicPr>
          <p:cNvPr id="106" name="Google Shape;106;p21"/>
          <p:cNvPicPr preferRelativeResize="0"/>
          <p:nvPr/>
        </p:nvPicPr>
        <p:blipFill rotWithShape="1">
          <a:blip r:embed="rId34" cstate="screen">
            <a:alphaModFix/>
            <a:extLst>
              <a:ext uri="{28A0092B-C50C-407E-A947-70E740481C1C}">
                <a14:useLocalDpi xmlns:a14="http://schemas.microsoft.com/office/drawing/2010/main" val="0"/>
              </a:ext>
            </a:extLst>
          </a:blip>
          <a:srcRect/>
          <a:stretch/>
        </p:blipFill>
        <p:spPr>
          <a:xfrm>
            <a:off x="11120718" y="6275707"/>
            <a:ext cx="877288" cy="45096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phic 28">
            <a:extLst>
              <a:ext uri="{FF2B5EF4-FFF2-40B4-BE49-F238E27FC236}">
                <a16:creationId xmlns:a16="http://schemas.microsoft.com/office/drawing/2014/main" id="{FB76A1A5-D587-294A-99F3-389B44111C02}"/>
              </a:ext>
            </a:extLst>
          </p:cNvPr>
          <p:cNvPicPr>
            <a:picLocks noChangeAspect="1" noChangeArrowheads="1"/>
          </p:cNvPicPr>
          <p:nvPr userDrawn="1"/>
        </p:nvPicPr>
        <p:blipFill>
          <a:blip r:embed="rId34" cstate="screen">
            <a:extLst>
              <a:ext uri="{28A0092B-C50C-407E-A947-70E740481C1C}">
                <a14:useLocalDpi xmlns:a14="http://schemas.microsoft.com/office/drawing/2010/main" val="0"/>
              </a:ext>
            </a:extLst>
          </a:blip>
          <a:srcRect/>
          <a:stretch>
            <a:fillRect/>
          </a:stretch>
        </p:blipFill>
        <p:spPr bwMode="auto">
          <a:xfrm>
            <a:off x="11120718" y="6275707"/>
            <a:ext cx="877288" cy="45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393815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Lst>
  <p:txStyles>
    <p:titleStyle>
      <a:lvl1pPr algn="l" defTabSz="914400" rtl="0" eaLnBrk="1" latinLnBrk="0" hangingPunct="1">
        <a:lnSpc>
          <a:spcPct val="90000"/>
        </a:lnSpc>
        <a:spcBef>
          <a:spcPct val="0"/>
        </a:spcBef>
        <a:buNone/>
        <a:defRPr sz="4400" b="0" i="0" kern="1200">
          <a:solidFill>
            <a:schemeClr val="tx1"/>
          </a:solidFill>
          <a:latin typeface="CORESANSG-REGULAR" panose="020B0503030302020202"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5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78.xml"/><Relationship Id="rId4" Type="http://schemas.openxmlformats.org/officeDocument/2006/relationships/image" Target="../media/image50.emf"/></Relationships>
</file>

<file path=ppt/slides/_rels/slide6.xml.rels><?xml version="1.0" encoding="UTF-8" standalone="yes"?>
<Relationships xmlns="http://schemas.openxmlformats.org/package/2006/relationships"><Relationship Id="rId3" Type="http://schemas.microsoft.com/office/2018/10/relationships/comments" Target="../comments/modernComment_10A_0.xml"/><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78.xml"/><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
          <p:cNvSpPr txBox="1"/>
          <p:nvPr/>
        </p:nvSpPr>
        <p:spPr>
          <a:xfrm>
            <a:off x="5905381" y="3300881"/>
            <a:ext cx="5936400" cy="3187841"/>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FFFFFF"/>
              </a:buClr>
              <a:buSzPts val="4400"/>
              <a:buFont typeface="Arial"/>
              <a:buNone/>
            </a:pPr>
            <a:r>
              <a:rPr lang="en-US" sz="3600" b="1" u="none" strike="noStrike" cap="none" dirty="0">
                <a:solidFill>
                  <a:srgbClr val="00B0F0"/>
                </a:solidFill>
                <a:latin typeface="+mj-lt"/>
                <a:ea typeface="Open Sans Semibold" panose="020B0606030504020204" pitchFamily="34" charset="0"/>
                <a:cs typeface="Open Sans Semibold" panose="020B0606030504020204" pitchFamily="34" charset="0"/>
                <a:sym typeface="Arial"/>
              </a:rPr>
              <a:t>Inspiring Change </a:t>
            </a:r>
          </a:p>
          <a:p>
            <a:pPr marL="0" marR="0" lvl="0" indent="0" algn="r" rtl="0">
              <a:lnSpc>
                <a:spcPct val="90000"/>
              </a:lnSpc>
              <a:spcBef>
                <a:spcPts val="0"/>
              </a:spcBef>
              <a:spcAft>
                <a:spcPts val="0"/>
              </a:spcAft>
              <a:buClr>
                <a:srgbClr val="FFFFFF"/>
              </a:buClr>
              <a:buSzPts val="4400"/>
              <a:buFont typeface="Arial"/>
              <a:buNone/>
            </a:pPr>
            <a:r>
              <a:rPr lang="en-US" sz="3600" b="1" u="none" strike="noStrike" cap="none" dirty="0">
                <a:solidFill>
                  <a:srgbClr val="00B0F0"/>
                </a:solidFill>
                <a:latin typeface="+mj-lt"/>
                <a:ea typeface="Open Sans Semibold" panose="020B0606030504020204" pitchFamily="34" charset="0"/>
                <a:cs typeface="Open Sans Semibold" panose="020B0606030504020204" pitchFamily="34" charset="0"/>
                <a:sym typeface="Arial"/>
              </a:rPr>
              <a:t>through </a:t>
            </a:r>
            <a:r>
              <a:rPr lang="en-US" sz="3600" b="1" dirty="0">
                <a:solidFill>
                  <a:srgbClr val="00B0F0"/>
                </a:solidFill>
                <a:latin typeface="+mj-lt"/>
                <a:ea typeface="Open Sans Semibold" panose="020B0606030504020204" pitchFamily="34" charset="0"/>
                <a:cs typeface="Open Sans Semibold" panose="020B0606030504020204" pitchFamily="34" charset="0"/>
              </a:rPr>
              <a:t>o</a:t>
            </a:r>
            <a:r>
              <a:rPr lang="en-US" sz="3600" b="1" u="none" strike="noStrike" cap="none" dirty="0">
                <a:solidFill>
                  <a:srgbClr val="00B0F0"/>
                </a:solidFill>
                <a:latin typeface="+mj-lt"/>
                <a:ea typeface="Open Sans Semibold" panose="020B0606030504020204" pitchFamily="34" charset="0"/>
                <a:cs typeface="Open Sans Semibold" panose="020B0606030504020204" pitchFamily="34" charset="0"/>
                <a:sym typeface="Arial"/>
              </a:rPr>
              <a:t>ur Stories:</a:t>
            </a:r>
          </a:p>
          <a:p>
            <a:pPr algn="r">
              <a:lnSpc>
                <a:spcPct val="90000"/>
              </a:lnSpc>
              <a:buClr>
                <a:srgbClr val="FFFF00"/>
              </a:buClr>
              <a:buSzPts val="4400"/>
            </a:pPr>
            <a:r>
              <a:rPr lang="en-US" sz="2800" dirty="0">
                <a:solidFill>
                  <a:schemeClr val="bg1"/>
                </a:solidFill>
                <a:latin typeface="+mj-lt"/>
                <a:ea typeface="Open Sans" panose="020B0606030504020204" pitchFamily="34" charset="0"/>
                <a:cs typeface="Open Sans" panose="020B0606030504020204" pitchFamily="34" charset="0"/>
              </a:rPr>
              <a:t>Strengthening inclusivity</a:t>
            </a:r>
          </a:p>
          <a:p>
            <a:pPr algn="r">
              <a:lnSpc>
                <a:spcPct val="90000"/>
              </a:lnSpc>
              <a:buClr>
                <a:srgbClr val="FFFF00"/>
              </a:buClr>
              <a:buSzPts val="4400"/>
            </a:pPr>
            <a:r>
              <a:rPr lang="en-US" sz="2800" dirty="0">
                <a:solidFill>
                  <a:schemeClr val="bg1"/>
                </a:solidFill>
                <a:latin typeface="+mj-lt"/>
                <a:ea typeface="Open Sans" panose="020B0606030504020204" pitchFamily="34" charset="0"/>
                <a:cs typeface="Open Sans" panose="020B0606030504020204" pitchFamily="34" charset="0"/>
              </a:rPr>
              <a:t>through differentiated and </a:t>
            </a:r>
          </a:p>
          <a:p>
            <a:pPr algn="r">
              <a:lnSpc>
                <a:spcPct val="90000"/>
              </a:lnSpc>
              <a:buClr>
                <a:srgbClr val="FFFF00"/>
              </a:buClr>
              <a:buSzPts val="4400"/>
            </a:pPr>
            <a:r>
              <a:rPr lang="en-US" sz="2800" dirty="0">
                <a:solidFill>
                  <a:schemeClr val="bg1"/>
                </a:solidFill>
                <a:latin typeface="+mj-lt"/>
                <a:ea typeface="Open Sans" panose="020B0606030504020204" pitchFamily="34" charset="0"/>
                <a:cs typeface="Open Sans" panose="020B0606030504020204" pitchFamily="34" charset="0"/>
              </a:rPr>
              <a:t>inquiry-based learning</a:t>
            </a:r>
            <a:endParaRPr lang="en-US" sz="2800" u="none" strike="noStrike" cap="none" dirty="0">
              <a:solidFill>
                <a:schemeClr val="bg1"/>
              </a:solidFill>
              <a:latin typeface="+mj-lt"/>
              <a:ea typeface="Open Sans" panose="020B0606030504020204" pitchFamily="34" charset="0"/>
              <a:cs typeface="Open Sans" panose="020B0606030504020204" pitchFamily="34" charset="0"/>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3" name="Rectangle 2">
            <a:extLst>
              <a:ext uri="{FF2B5EF4-FFF2-40B4-BE49-F238E27FC236}">
                <a16:creationId xmlns:a16="http://schemas.microsoft.com/office/drawing/2014/main" id="{946D17F0-8A30-C2C1-1CEC-A40D663EA801}"/>
              </a:ext>
            </a:extLst>
          </p:cNvPr>
          <p:cNvSpPr/>
          <p:nvPr/>
        </p:nvSpPr>
        <p:spPr>
          <a:xfrm>
            <a:off x="0" y="-974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7" name="Google Shape;527;p14"/>
          <p:cNvSpPr txBox="1">
            <a:spLocks noGrp="1"/>
          </p:cNvSpPr>
          <p:nvPr>
            <p:ph type="body" idx="1"/>
          </p:nvPr>
        </p:nvSpPr>
        <p:spPr>
          <a:xfrm>
            <a:off x="12672772" y="331830"/>
            <a:ext cx="8500697" cy="38324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B050"/>
              </a:buClr>
              <a:buSzPts val="2800"/>
              <a:buFont typeface="Arial"/>
              <a:buNone/>
            </a:pPr>
            <a:r>
              <a:rPr lang="en-US" sz="2800" b="1" i="0" u="none" strike="noStrike" cap="none">
                <a:solidFill>
                  <a:srgbClr val="00B050"/>
                </a:solidFill>
                <a:latin typeface="Calibri"/>
                <a:ea typeface="Calibri"/>
                <a:cs typeface="Calibri"/>
                <a:sym typeface="Calibri"/>
              </a:rPr>
              <a:t> </a:t>
            </a:r>
            <a:endParaRPr/>
          </a:p>
        </p:txBody>
      </p:sp>
      <p:sp>
        <p:nvSpPr>
          <p:cNvPr id="528" name="Google Shape;528;p14"/>
          <p:cNvSpPr txBox="1"/>
          <p:nvPr/>
        </p:nvSpPr>
        <p:spPr>
          <a:xfrm>
            <a:off x="243301" y="324689"/>
            <a:ext cx="9178500" cy="584700"/>
          </a:xfrm>
          <a:prstGeom prst="rect">
            <a:avLst/>
          </a:prstGeom>
          <a:noFill/>
          <a:ln>
            <a:noFill/>
          </a:ln>
        </p:spPr>
        <p:txBody>
          <a:bodyPr spcFirstLastPara="1" wrap="square" lIns="91425" tIns="45700" rIns="91425" bIns="45700" anchor="t" anchorCtr="0">
            <a:noAutofit/>
          </a:bodyPr>
          <a:lstStyle/>
          <a:p>
            <a:pPr marL="0" marR="0" lvl="0" indent="0" defTabSz="914400" rtl="0" eaLnBrk="1" fontAlgn="auto" latinLnBrk="0" hangingPunct="1">
              <a:lnSpc>
                <a:spcPct val="90000"/>
              </a:lnSpc>
              <a:spcBef>
                <a:spcPts val="0"/>
              </a:spcBef>
              <a:spcAft>
                <a:spcPts val="0"/>
              </a:spcAft>
              <a:buClr>
                <a:srgbClr val="00B0F0"/>
              </a:buClr>
              <a:buSzPts val="4400"/>
              <a:buFont typeface="Arial"/>
              <a:buNone/>
              <a:tabLst/>
              <a:defRPr/>
            </a:pPr>
            <a:r>
              <a:rPr kumimoji="0" lang="en-US" sz="4000" u="none" strike="noStrike" kern="0" cap="none" spc="0" normalizeH="0" baseline="0" noProof="0" dirty="0">
                <a:ln>
                  <a:noFill/>
                </a:ln>
                <a:solidFill>
                  <a:srgbClr val="079AD4">
                    <a:lumMod val="20000"/>
                    <a:lumOff val="80000"/>
                  </a:srgbClr>
                </a:solidFill>
                <a:effectLst/>
                <a:uLnTx/>
                <a:uFillTx/>
                <a:latin typeface="Montserrat Medium" pitchFamily="2" charset="77"/>
                <a:sym typeface="Arial"/>
              </a:rPr>
              <a:t>Gauging Success</a:t>
            </a:r>
            <a:endParaRPr kumimoji="0" sz="4000" u="none" strike="noStrike" kern="0" cap="none" spc="0" normalizeH="0" baseline="0" noProof="0" dirty="0">
              <a:ln>
                <a:noFill/>
              </a:ln>
              <a:solidFill>
                <a:srgbClr val="079AD4">
                  <a:lumMod val="20000"/>
                  <a:lumOff val="80000"/>
                </a:srgbClr>
              </a:solidFill>
              <a:effectLst/>
              <a:uLnTx/>
              <a:uFillTx/>
              <a:latin typeface="Montserrat Medium" pitchFamily="2" charset="77"/>
              <a:sym typeface="Arial"/>
            </a:endParaRPr>
          </a:p>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endParaRPr kumimoji="0" sz="4000" b="0" i="0" u="none" strike="noStrike" kern="0" cap="none" spc="0" normalizeH="0" baseline="0" noProof="0" dirty="0">
              <a:ln>
                <a:noFill/>
              </a:ln>
              <a:solidFill>
                <a:srgbClr val="3F3F3F"/>
              </a:solidFill>
              <a:effectLst/>
              <a:uLnTx/>
              <a:uFillTx/>
              <a:latin typeface="Arial"/>
              <a:ea typeface="Arial"/>
              <a:cs typeface="Arial"/>
              <a:sym typeface="Arial"/>
            </a:endParaRPr>
          </a:p>
          <a:p>
            <a:pPr marL="0" marR="0" lvl="0" indent="0" defTabSz="914400" rtl="0" eaLnBrk="1" fontAlgn="auto" latinLnBrk="0" hangingPunct="1">
              <a:lnSpc>
                <a:spcPct val="150000"/>
              </a:lnSpc>
              <a:spcBef>
                <a:spcPts val="300"/>
              </a:spcBef>
              <a:spcAft>
                <a:spcPts val="0"/>
              </a:spcAft>
              <a:buClr>
                <a:srgbClr val="000000"/>
              </a:buClr>
              <a:buSzTx/>
              <a:buFont typeface="Arial"/>
              <a:buNone/>
              <a:tabLst/>
              <a:defRPr/>
            </a:pPr>
            <a:endParaRPr kumimoji="0" sz="4000" b="0" i="0" u="none" strike="noStrike" kern="0" cap="none" spc="0" normalizeH="0" baseline="0" noProof="0" dirty="0">
              <a:ln>
                <a:noFill/>
              </a:ln>
              <a:solidFill>
                <a:srgbClr val="3F3F3F"/>
              </a:solidFill>
              <a:effectLst/>
              <a:uLnTx/>
              <a:uFillTx/>
              <a:latin typeface="Arial"/>
              <a:ea typeface="Arial"/>
              <a:cs typeface="Arial"/>
              <a:sym typeface="Arial"/>
            </a:endParaRPr>
          </a:p>
        </p:txBody>
      </p:sp>
      <p:sp>
        <p:nvSpPr>
          <p:cNvPr id="532" name="Google Shape;532;p14"/>
          <p:cNvSpPr/>
          <p:nvPr/>
        </p:nvSpPr>
        <p:spPr>
          <a:xfrm>
            <a:off x="4924890" y="72456"/>
            <a:ext cx="2207700" cy="2272200"/>
          </a:xfrm>
          <a:prstGeom prst="ellipse">
            <a:avLst/>
          </a:prstGeom>
          <a:solidFill>
            <a:srgbClr val="00AEEF">
              <a:alpha val="86666"/>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a:ln>
                  <a:noFill/>
                </a:ln>
                <a:solidFill>
                  <a:srgbClr val="FFFFFF"/>
                </a:solidFill>
                <a:effectLst/>
                <a:uLnTx/>
                <a:uFillTx/>
                <a:latin typeface="Arial"/>
                <a:ea typeface="Arial"/>
                <a:cs typeface="Arial"/>
                <a:sym typeface="Arial"/>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14"/>
          <p:cNvSpPr/>
          <p:nvPr/>
        </p:nvSpPr>
        <p:spPr>
          <a:xfrm>
            <a:off x="8950536" y="4621726"/>
            <a:ext cx="2207700" cy="2272200"/>
          </a:xfrm>
          <a:prstGeom prst="ellipse">
            <a:avLst/>
          </a:prstGeom>
          <a:solidFill>
            <a:srgbClr val="62BB46">
              <a:alpha val="86666"/>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a:ln>
                  <a:noFill/>
                </a:ln>
                <a:solidFill>
                  <a:srgbClr val="FFFFFF"/>
                </a:solidFill>
                <a:effectLst/>
                <a:uLnTx/>
                <a:uFillTx/>
                <a:latin typeface="Arial"/>
                <a:ea typeface="Arial"/>
                <a:cs typeface="Arial"/>
                <a:sym typeface="Arial"/>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530;p14">
            <a:extLst>
              <a:ext uri="{FF2B5EF4-FFF2-40B4-BE49-F238E27FC236}">
                <a16:creationId xmlns:a16="http://schemas.microsoft.com/office/drawing/2014/main" id="{C0678035-668F-B28B-6488-377ECEBD5076}"/>
              </a:ext>
            </a:extLst>
          </p:cNvPr>
          <p:cNvSpPr txBox="1"/>
          <p:nvPr/>
        </p:nvSpPr>
        <p:spPr>
          <a:xfrm>
            <a:off x="6791773" y="256893"/>
            <a:ext cx="5260056" cy="480127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chemeClr val="accent4"/>
                </a:solidFill>
                <a:effectLst/>
                <a:uLnTx/>
                <a:uFillTx/>
                <a:latin typeface="Arial" panose="020B0604020202020204" pitchFamily="34" charset="0"/>
                <a:ea typeface="Open Sans" panose="020B0606030504020204" pitchFamily="34" charset="0"/>
                <a:cs typeface="Arial" panose="020B0604020202020204" pitchFamily="34" charset="0"/>
                <a:sym typeface="Arial"/>
              </a:rPr>
              <a:t>What is the potential impact in the short-term?</a:t>
            </a:r>
          </a:p>
          <a:p>
            <a:pPr marL="285750" indent="-285750" defTabSz="457200">
              <a:buClrTx/>
              <a:buFont typeface="Wingdings" panose="05000000000000000000" pitchFamily="2" charset="2"/>
              <a:buChar char="ü"/>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sym typeface="Arial"/>
              </a:rPr>
              <a:t>Students </a:t>
            </a:r>
            <a:r>
              <a:rPr lang="en-US" sz="1800" kern="1200" dirty="0">
                <a:solidFill>
                  <a:srgbClr val="FFFFFF"/>
                </a:solidFill>
                <a:latin typeface="Arial" panose="020B0604020202020204" pitchFamily="34" charset="0"/>
                <a:ea typeface="Open Sans" panose="020B0606030504020204" pitchFamily="34" charset="0"/>
                <a:cs typeface="Arial" panose="020B0604020202020204" pitchFamily="34" charset="0"/>
              </a:rPr>
              <a:t>have</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sym typeface="Arial"/>
              </a:rPr>
              <a:t> developed skills in questioning, critical evaluation, and effective information analysis. They have also learned to value diverse viewpoints and appreciate different cultures, fostering inclusivity and a friendly environment. Increased parental and family engagement has enhanced the overall educational experience.</a:t>
            </a:r>
            <a:r>
              <a:rPr lang="en-US" sz="1800" dirty="0">
                <a:solidFill>
                  <a:srgbClr val="FFFFFF"/>
                </a:solidFill>
                <a:latin typeface="Arial" panose="020B0604020202020204" pitchFamily="34" charset="0"/>
                <a:ea typeface="Open Sans" panose="020B0606030504020204" pitchFamily="34" charset="0"/>
                <a:cs typeface="Arial" panose="020B0604020202020204" pitchFamily="34" charset="0"/>
              </a:rPr>
              <a:t> Our students’ critical thinking skills and literacy have improved.</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800" b="1" i="0" u="none" strike="noStrike" kern="0" cap="none" spc="0" normalizeH="0" baseline="0" noProof="0" dirty="0">
              <a:ln>
                <a:noFill/>
              </a:ln>
              <a:solidFill>
                <a:srgbClr val="FFFF00"/>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800" b="1" i="0" u="none" strike="noStrike" kern="0" cap="none" spc="0" normalizeH="0" baseline="0" noProof="0" dirty="0">
                <a:ln>
                  <a:noFill/>
                </a:ln>
                <a:solidFill>
                  <a:schemeClr val="accent4"/>
                </a:solidFill>
                <a:effectLst/>
                <a:uLnTx/>
                <a:uFillTx/>
                <a:latin typeface="Arial" panose="020B0604020202020204" pitchFamily="34" charset="0"/>
                <a:ea typeface="Open Sans" panose="020B0606030504020204" pitchFamily="34" charset="0"/>
                <a:cs typeface="Arial" panose="020B0604020202020204" pitchFamily="34" charset="0"/>
                <a:sym typeface="Arial"/>
              </a:rPr>
              <a:t>In the long-term?</a:t>
            </a:r>
            <a:r>
              <a:rPr kumimoji="0" lang="ky-KG" sz="1800" b="1" i="0" u="none" strike="noStrike" kern="0" cap="none" spc="0" normalizeH="0" baseline="0" noProof="0" dirty="0">
                <a:ln>
                  <a:noFill/>
                </a:ln>
                <a:solidFill>
                  <a:schemeClr val="accent4"/>
                </a:solidFill>
                <a:effectLst/>
                <a:uLnTx/>
                <a:uFillTx/>
                <a:latin typeface="Arial" panose="020B0604020202020204" pitchFamily="34" charset="0"/>
                <a:ea typeface="Open Sans" panose="020B0606030504020204" pitchFamily="34" charset="0"/>
                <a:cs typeface="Arial" panose="020B0604020202020204" pitchFamily="34" charset="0"/>
                <a:sym typeface="Arial"/>
              </a:rPr>
              <a:t> </a:t>
            </a:r>
            <a:endParaRPr kumimoji="0" lang="en-US" sz="1800" b="1" i="0" u="none" strike="noStrike" kern="0" cap="none" spc="0" normalizeH="0" baseline="0" noProof="0" dirty="0">
              <a:ln>
                <a:noFill/>
              </a:ln>
              <a:solidFill>
                <a:schemeClr val="accent4"/>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i="0" u="none" strike="no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sym typeface="Arial"/>
              </a:rPr>
              <a:t>We will be able to cultivate an inclusive school culture that values and respects diversity, leading to enhanced interactions among students of varying ethnicities.</a:t>
            </a:r>
            <a:endParaRPr kumimoji="0" lang="en-US" sz="180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pic>
        <p:nvPicPr>
          <p:cNvPr id="4" name="Рисунок 3" descr="Изображение выглядит как в помещении, мебель, одежда, человек&#10;&#10;Автоматически созданное описание">
            <a:extLst>
              <a:ext uri="{FF2B5EF4-FFF2-40B4-BE49-F238E27FC236}">
                <a16:creationId xmlns:a16="http://schemas.microsoft.com/office/drawing/2014/main" id="{A020E1F8-AD58-999F-3842-EB6E5146029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43301" y="905182"/>
            <a:ext cx="5623552" cy="3163248"/>
          </a:xfrm>
          <a:prstGeom prst="rect">
            <a:avLst/>
          </a:prstGeom>
        </p:spPr>
      </p:pic>
      <p:pic>
        <p:nvPicPr>
          <p:cNvPr id="6" name="Рисунок 5" descr="Изображение выглядит как одежда, человек, на открытом воздухе, строительство&#10;&#10;Автоматически созданное описание">
            <a:extLst>
              <a:ext uri="{FF2B5EF4-FFF2-40B4-BE49-F238E27FC236}">
                <a16:creationId xmlns:a16="http://schemas.microsoft.com/office/drawing/2014/main" id="{6F0AE38F-5A3B-27AE-4CE3-812B042332B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147082" y="4166334"/>
            <a:ext cx="4656373" cy="2619210"/>
          </a:xfrm>
          <a:prstGeom prst="rect">
            <a:avLst/>
          </a:prstGeom>
        </p:spPr>
      </p:pic>
    </p:spTree>
    <p:extLst>
      <p:ext uri="{BB962C8B-B14F-4D97-AF65-F5344CB8AC3E}">
        <p14:creationId xmlns:p14="http://schemas.microsoft.com/office/powerpoint/2010/main" val="4050871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56565DAB-1B3E-CF42-8417-ADF45643427E}"/>
              </a:ext>
            </a:extLst>
          </p:cNvPr>
          <p:cNvSpPr txBox="1"/>
          <p:nvPr/>
        </p:nvSpPr>
        <p:spPr>
          <a:xfrm>
            <a:off x="4523596" y="1814542"/>
            <a:ext cx="3023675" cy="36471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sym typeface="Arial"/>
              </a:rPr>
              <a:t>Call to Action #2 </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sym typeface="Arial"/>
              </a:rPr>
              <a:t>Teacher professional development</a:t>
            </a:r>
          </a:p>
          <a:p>
            <a:pPr marL="0" marR="0" lvl="0" indent="0" algn="ctr" defTabSz="457200" rtl="0" eaLnBrk="1" fontAlgn="auto" latinLnBrk="0" hangingPunct="1">
              <a:lnSpc>
                <a:spcPct val="100000"/>
              </a:lnSpc>
              <a:spcBef>
                <a:spcPts val="0"/>
              </a:spcBef>
              <a:spcAft>
                <a:spcPts val="600"/>
              </a:spcAft>
              <a:buClrTx/>
              <a:buSzTx/>
              <a:buFontTx/>
              <a:buNone/>
              <a:tabLst/>
              <a:defRPr/>
            </a:pPr>
            <a:endParaRPr lang="en-US" sz="1800" b="1" kern="1200" dirty="0">
              <a:solidFill>
                <a:schemeClr val="tx1">
                  <a:lumMod val="65000"/>
                  <a:lumOff val="35000"/>
                </a:schemeClr>
              </a:solidFill>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600"/>
              </a:spcAft>
              <a:buClrTx/>
              <a:buSzTx/>
              <a:buFontTx/>
              <a:buNone/>
              <a:tabLst/>
              <a:defRPr/>
            </a:pPr>
            <a:r>
              <a:rPr lang="en-US" sz="18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Offer training and workshops for teachers and educators to develop cultural competence, inclusive teaching strategies, and techniques for addressing academic disparities. </a:t>
            </a:r>
            <a:endParaRPr kumimoji="0" lang="en-PT" sz="18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sym typeface="Arial"/>
            </a:endParaRPr>
          </a:p>
        </p:txBody>
      </p:sp>
      <p:sp>
        <p:nvSpPr>
          <p:cNvPr id="30" name="Text Placeholder 2">
            <a:extLst>
              <a:ext uri="{FF2B5EF4-FFF2-40B4-BE49-F238E27FC236}">
                <a16:creationId xmlns:a16="http://schemas.microsoft.com/office/drawing/2014/main" id="{206F3B53-034B-6947-B611-BA08CCFF8D2C}"/>
              </a:ext>
            </a:extLst>
          </p:cNvPr>
          <p:cNvSpPr txBox="1">
            <a:spLocks/>
          </p:cNvSpPr>
          <p:nvPr/>
        </p:nvSpPr>
        <p:spPr>
          <a:xfrm>
            <a:off x="1823544" y="698344"/>
            <a:ext cx="8544911" cy="553995"/>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u="none" strike="noStrike" kern="1200" cap="none" spc="0" normalizeH="0" baseline="0" noProof="0" dirty="0">
                <a:ln>
                  <a:noFill/>
                </a:ln>
                <a:solidFill>
                  <a:srgbClr val="00B0F0"/>
                </a:solidFill>
                <a:effectLst/>
                <a:uLnTx/>
                <a:uFillTx/>
                <a:latin typeface="Montserrat Medium" pitchFamily="2" charset="77"/>
                <a:cs typeface="Calibri Light" panose="020F0302020204030204" pitchFamily="34" charset="0"/>
                <a:sym typeface="Arial"/>
              </a:rPr>
              <a:t>Call to Action: Support needed</a:t>
            </a:r>
          </a:p>
        </p:txBody>
      </p:sp>
      <p:cxnSp>
        <p:nvCxnSpPr>
          <p:cNvPr id="35" name="Straight Connector 34">
            <a:extLst>
              <a:ext uri="{FF2B5EF4-FFF2-40B4-BE49-F238E27FC236}">
                <a16:creationId xmlns:a16="http://schemas.microsoft.com/office/drawing/2014/main" id="{41E3A6B7-9128-AD44-ACE2-99508F002685}"/>
              </a:ext>
            </a:extLst>
          </p:cNvPr>
          <p:cNvCxnSpPr>
            <a:cxnSpLocks/>
          </p:cNvCxnSpPr>
          <p:nvPr/>
        </p:nvCxnSpPr>
        <p:spPr>
          <a:xfrm>
            <a:off x="349201" y="6042722"/>
            <a:ext cx="11493598"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EFA7F37-1F5E-6642-9E89-B32E496ADCA5}"/>
              </a:ext>
            </a:extLst>
          </p:cNvPr>
          <p:cNvSpPr txBox="1"/>
          <p:nvPr/>
        </p:nvSpPr>
        <p:spPr>
          <a:xfrm>
            <a:off x="349201" y="1932878"/>
            <a:ext cx="3398338" cy="4431983"/>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sym typeface="Arial"/>
              </a:rPr>
              <a:t>Call to Action #1 </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sym typeface="Arial"/>
              </a:rPr>
              <a:t>Policy advocacy</a:t>
            </a:r>
          </a:p>
          <a:p>
            <a:pPr marL="0" marR="0" lvl="0" indent="0" algn="ctr" defTabSz="457200" rtl="0" eaLnBrk="1" fontAlgn="auto" latinLnBrk="0" hangingPunct="1">
              <a:lnSpc>
                <a:spcPct val="100000"/>
              </a:lnSpc>
              <a:spcBef>
                <a:spcPts val="0"/>
              </a:spcBef>
              <a:spcAft>
                <a:spcPts val="600"/>
              </a:spcAft>
              <a:buClrTx/>
              <a:buSzTx/>
              <a:buFontTx/>
              <a:buNone/>
              <a:tabLst/>
              <a:defRPr/>
            </a:pPr>
            <a:endParaRPr kumimoji="0" lang="en-US" sz="18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sym typeface="Arial"/>
            </a:endParaRPr>
          </a:p>
          <a:p>
            <a:pPr algn="ctr" defTabSz="457200">
              <a:spcAft>
                <a:spcPts val="600"/>
              </a:spcAft>
              <a:buClrTx/>
              <a:defRPr/>
            </a:pPr>
            <a:r>
              <a:rPr lang="en-US" sz="18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Promote policy advocacy efforts at the local, regional, </a:t>
            </a:r>
            <a:br>
              <a:rPr lang="en-US" sz="18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br>
            <a:r>
              <a:rPr lang="en-US" sz="18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or national level to support comprehensive initiatives targeted at addressing academic disparities among multicultural and socioeconomically diverse learners. </a:t>
            </a:r>
          </a:p>
          <a:p>
            <a:pPr marL="0" marR="0" lvl="0" indent="0" algn="ctr" defTabSz="457200" rtl="0" eaLnBrk="1" fontAlgn="auto" latinLnBrk="0" hangingPunct="1">
              <a:lnSpc>
                <a:spcPct val="100000"/>
              </a:lnSpc>
              <a:spcBef>
                <a:spcPts val="0"/>
              </a:spcBef>
              <a:spcAft>
                <a:spcPts val="600"/>
              </a:spcAft>
              <a:buClrTx/>
              <a:buSzTx/>
              <a:buFontTx/>
              <a:buNone/>
              <a:tabLst/>
              <a:defRPr/>
            </a:pPr>
            <a:endParaRPr kumimoji="0" lang="en-PT" sz="18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sym typeface="Arial"/>
            </a:endParaRPr>
          </a:p>
          <a:p>
            <a:pPr marL="0" marR="0" lvl="0" indent="0" algn="ctr" defTabSz="457200" rtl="0" eaLnBrk="1" fontAlgn="auto" latinLnBrk="0" hangingPunct="1">
              <a:lnSpc>
                <a:spcPct val="100000"/>
              </a:lnSpc>
              <a:spcBef>
                <a:spcPts val="0"/>
              </a:spcBef>
              <a:spcAft>
                <a:spcPts val="600"/>
              </a:spcAft>
              <a:buClrTx/>
              <a:buSzTx/>
              <a:buFont typeface="Arial"/>
              <a:buNone/>
              <a:tabLst/>
              <a:defRPr/>
            </a:pP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sym typeface="Arial"/>
              </a:rPr>
              <a:t> </a:t>
            </a:r>
            <a:endParaRPr kumimoji="0" lang="en-PT" sz="1800" b="0" i="0" u="none" strike="noStrike" kern="1200" cap="none" spc="0" normalizeH="0" baseline="0" noProof="0" dirty="0">
              <a:ln>
                <a:noFill/>
              </a:ln>
              <a:solidFill>
                <a:schemeClr val="tx1">
                  <a:lumMod val="65000"/>
                  <a:lumOff val="35000"/>
                </a:schemeClr>
              </a:solidFill>
              <a:effectLst/>
              <a:highlight>
                <a:srgbClr val="FFFF00"/>
              </a:highlight>
              <a:uLnTx/>
              <a:uFillTx/>
              <a:latin typeface="Arial" panose="020B0604020202020204" pitchFamily="34" charset="0"/>
              <a:ea typeface="+mn-ea"/>
              <a:cs typeface="Arial" panose="020B0604020202020204" pitchFamily="34" charset="0"/>
              <a:sym typeface="Arial"/>
            </a:endParaRPr>
          </a:p>
        </p:txBody>
      </p:sp>
      <p:sp>
        <p:nvSpPr>
          <p:cNvPr id="26" name="TextBox 25">
            <a:extLst>
              <a:ext uri="{FF2B5EF4-FFF2-40B4-BE49-F238E27FC236}">
                <a16:creationId xmlns:a16="http://schemas.microsoft.com/office/drawing/2014/main" id="{0E8DC08F-DB1C-BE4C-A6B2-3DA88F5897E0}"/>
              </a:ext>
            </a:extLst>
          </p:cNvPr>
          <p:cNvSpPr txBox="1"/>
          <p:nvPr/>
        </p:nvSpPr>
        <p:spPr>
          <a:xfrm>
            <a:off x="8367070" y="1814542"/>
            <a:ext cx="3181307" cy="3647152"/>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 typeface="Arial"/>
              <a:buNone/>
              <a:tabLst/>
              <a:defRPr/>
            </a:pPr>
            <a:r>
              <a:rPr kumimoji="0" lang="en-US" sz="1800" b="1"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sym typeface="Arial"/>
              </a:rPr>
              <a:t>Call to Action #3 </a:t>
            </a:r>
          </a:p>
          <a:p>
            <a:pPr marL="0" marR="0" lvl="0" indent="0" algn="ctr" defTabSz="457200" rtl="0" eaLnBrk="1" fontAlgn="auto" latinLnBrk="0" hangingPunct="1">
              <a:lnSpc>
                <a:spcPct val="100000"/>
              </a:lnSpc>
              <a:spcBef>
                <a:spcPts val="0"/>
              </a:spcBef>
              <a:spcAft>
                <a:spcPts val="600"/>
              </a:spcAft>
              <a:buClrTx/>
              <a:buSzTx/>
              <a:buFont typeface="Arial"/>
              <a:buNone/>
              <a:tabLst/>
              <a:defRPr/>
            </a:pPr>
            <a:r>
              <a:rPr kumimoji="0" lang="en-US" sz="18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sym typeface="Arial"/>
              </a:rPr>
              <a:t>Community of practice</a:t>
            </a:r>
          </a:p>
          <a:p>
            <a:pPr marL="0" marR="0" lvl="0" indent="0" algn="ctr" defTabSz="457200" rtl="0" eaLnBrk="1" fontAlgn="auto" latinLnBrk="0" hangingPunct="1">
              <a:lnSpc>
                <a:spcPct val="100000"/>
              </a:lnSpc>
              <a:spcBef>
                <a:spcPts val="0"/>
              </a:spcBef>
              <a:spcAft>
                <a:spcPts val="600"/>
              </a:spcAft>
              <a:buClrTx/>
              <a:buSzTx/>
              <a:buFont typeface="Arial"/>
              <a:buNone/>
              <a:tabLst/>
              <a:defRPr/>
            </a:pPr>
            <a:r>
              <a:rPr kumimoji="0" lang="en-US" sz="18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sym typeface="Arial"/>
              </a:rPr>
              <a:t> </a:t>
            </a:r>
          </a:p>
          <a:p>
            <a:pPr marL="0" marR="0" lvl="0" indent="0" algn="ctr" defTabSz="457200" rtl="0" eaLnBrk="1" fontAlgn="auto" latinLnBrk="0" hangingPunct="1">
              <a:lnSpc>
                <a:spcPct val="100000"/>
              </a:lnSpc>
              <a:spcBef>
                <a:spcPts val="0"/>
              </a:spcBef>
              <a:spcAft>
                <a:spcPts val="600"/>
              </a:spcAft>
              <a:buClrTx/>
              <a:buSzTx/>
              <a:buFont typeface="Arial"/>
              <a:buNone/>
              <a:tabLst/>
              <a:defRPr/>
            </a:pP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sym typeface="Arial"/>
              </a:rPr>
              <a:t>Creating a community of practice to promote experience exchange, collaborative learning, professional growth, and effective implementation of inquiry-based and differentiated learning practices.</a:t>
            </a:r>
            <a:endParaRPr kumimoji="0" lang="en-PT"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sym typeface="Arial"/>
            </a:endParaRPr>
          </a:p>
        </p:txBody>
      </p:sp>
      <p:cxnSp>
        <p:nvCxnSpPr>
          <p:cNvPr id="73" name="Straight Connector 72">
            <a:extLst>
              <a:ext uri="{FF2B5EF4-FFF2-40B4-BE49-F238E27FC236}">
                <a16:creationId xmlns:a16="http://schemas.microsoft.com/office/drawing/2014/main" id="{CBF18FBB-D1FB-C74A-8753-948A84BA51C4}"/>
              </a:ext>
            </a:extLst>
          </p:cNvPr>
          <p:cNvCxnSpPr>
            <a:cxnSpLocks/>
          </p:cNvCxnSpPr>
          <p:nvPr/>
        </p:nvCxnSpPr>
        <p:spPr>
          <a:xfrm>
            <a:off x="4280484" y="2862065"/>
            <a:ext cx="0" cy="1423219"/>
          </a:xfrm>
          <a:prstGeom prst="line">
            <a:avLst/>
          </a:prstGeom>
          <a:ln w="22225">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2C986A3-E356-364A-9893-6F0EAAEADE12}"/>
              </a:ext>
            </a:extLst>
          </p:cNvPr>
          <p:cNvCxnSpPr>
            <a:cxnSpLocks/>
          </p:cNvCxnSpPr>
          <p:nvPr/>
        </p:nvCxnSpPr>
        <p:spPr>
          <a:xfrm>
            <a:off x="7957170" y="2862064"/>
            <a:ext cx="0" cy="1423219"/>
          </a:xfrm>
          <a:prstGeom prst="line">
            <a:avLst/>
          </a:prstGeom>
          <a:ln w="22225">
            <a:solidFill>
              <a:srgbClr val="00AEE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5458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4D2CE3C-181E-B94F-B661-CA57C037AEAF}"/>
              </a:ext>
            </a:extLst>
          </p:cNvPr>
          <p:cNvSpPr/>
          <p:nvPr/>
        </p:nvSpPr>
        <p:spPr>
          <a:xfrm>
            <a:off x="53982" y="1178317"/>
            <a:ext cx="5223392" cy="39150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srgbClr val="000000">
                  <a:lumMod val="75000"/>
                  <a:lumOff val="25000"/>
                </a:srgbClr>
              </a:solidFill>
              <a:effectLst/>
              <a:uLnTx/>
              <a:uFillTx/>
              <a:latin typeface="CORESANSG-REGULAR" panose="020B0503030302020202" pitchFamily="34" charset="77"/>
              <a:ea typeface="+mn-ea"/>
              <a:cs typeface="Calibri Light" panose="020F0302020204030204" pitchFamily="34" charset="0"/>
              <a:sym typeface="Arial"/>
            </a:endParaRPr>
          </a:p>
        </p:txBody>
      </p:sp>
      <p:sp>
        <p:nvSpPr>
          <p:cNvPr id="4" name="TextBox 3">
            <a:extLst>
              <a:ext uri="{FF2B5EF4-FFF2-40B4-BE49-F238E27FC236}">
                <a16:creationId xmlns:a16="http://schemas.microsoft.com/office/drawing/2014/main" id="{A9D17165-3B47-49E5-BFB9-D925BAE9994C}"/>
              </a:ext>
            </a:extLst>
          </p:cNvPr>
          <p:cNvSpPr txBox="1"/>
          <p:nvPr/>
        </p:nvSpPr>
        <p:spPr>
          <a:xfrm>
            <a:off x="5827864" y="1118649"/>
            <a:ext cx="5522098" cy="5547895"/>
          </a:xfrm>
          <a:prstGeom prst="rect">
            <a:avLst/>
          </a:prstGeom>
          <a:noFill/>
        </p:spPr>
        <p:txBody>
          <a:bodyPr wrap="square" lIns="91440" tIns="45720" rIns="91440" bIns="45720" rtlCol="0" anchor="t">
            <a:noAutofit/>
          </a:bodyPr>
          <a:lstStyle/>
          <a:p>
            <a:pPr marR="0" lvl="0" algn="l" defTabSz="4572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sym typeface="Arial"/>
              </a:rPr>
              <a:t>What is possible for your school if your innovation succeeds?</a:t>
            </a:r>
          </a:p>
          <a:p>
            <a:pPr marR="0" lvl="0" algn="l" defTabSz="457200" rtl="0" eaLnBrk="1" fontAlgn="auto" latinLnBrk="0" hangingPunct="1">
              <a:lnSpc>
                <a:spcPct val="100000"/>
              </a:lnSpc>
              <a:spcBef>
                <a:spcPts val="0"/>
              </a:spcBef>
              <a:spcAft>
                <a:spcPts val="0"/>
              </a:spcAft>
              <a:buClrTx/>
              <a:buSzTx/>
              <a:tabLst/>
              <a:defRPr/>
            </a:pPr>
            <a:endParaRPr kumimoji="0" lang="en-US" sz="18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sym typeface="Arial"/>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sym typeface="Arial"/>
              </a:rPr>
              <a:t>Enhanced academic performance and achievements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sym typeface="Arial"/>
              </a:rPr>
              <a:t>Strengthened family and community involvement</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sym typeface="Arial"/>
              </a:rPr>
              <a:t>Cultivated a positive diverse school culture and fostered strong relationships between students, parents, and the school</a:t>
            </a:r>
          </a:p>
          <a:p>
            <a:pPr marR="0" lvl="0" algn="l" defTabSz="4572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sym typeface="Arial"/>
            </a:endParaRPr>
          </a:p>
          <a:p>
            <a:pPr marR="0" lvl="0" algn="l" defTabSz="4572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sym typeface="Arial"/>
              </a:rPr>
              <a:t>What is possible for your students if your innovation succeeds?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sym typeface="Arial"/>
            </a:endParaRPr>
          </a:p>
          <a:p>
            <a:pPr marL="285750" indent="-285750" defTabSz="457200">
              <a:buClrTx/>
              <a:buFont typeface="Wingdings" panose="05000000000000000000" pitchFamily="2" charset="2"/>
              <a:buChar char="ü"/>
              <a:defRPr/>
            </a:pPr>
            <a:r>
              <a:rPr lang="en-US" sz="1800" kern="1200" dirty="0">
                <a:solidFill>
                  <a:schemeClr val="tx1">
                    <a:lumMod val="65000"/>
                    <a:lumOff val="35000"/>
                  </a:schemeClr>
                </a:solidFill>
                <a:latin typeface="Arial" panose="020B0604020202020204" pitchFamily="34" charset="0"/>
                <a:cs typeface="Arial" panose="020B0604020202020204" pitchFamily="34" charset="0"/>
              </a:rPr>
              <a:t>Enhanced literacy and critical thinking skills</a:t>
            </a:r>
          </a:p>
          <a:p>
            <a:pPr marL="285750" indent="-285750" defTabSz="457200">
              <a:buClrTx/>
              <a:buFont typeface="Wingdings" panose="05000000000000000000" pitchFamily="2" charset="2"/>
              <a:buChar char="ü"/>
              <a:defRPr/>
            </a:pPr>
            <a:r>
              <a:rPr lang="en-US" sz="1800" kern="1200" dirty="0">
                <a:solidFill>
                  <a:schemeClr val="tx1">
                    <a:lumMod val="65000"/>
                    <a:lumOff val="35000"/>
                  </a:schemeClr>
                </a:solidFill>
                <a:latin typeface="Arial" panose="020B0604020202020204" pitchFamily="34" charset="0"/>
                <a:cs typeface="Arial" panose="020B0604020202020204" pitchFamily="34" charset="0"/>
              </a:rPr>
              <a:t>Improved communication and collaboration abilities</a:t>
            </a:r>
          </a:p>
          <a:p>
            <a:pPr marL="285750" indent="-285750" defTabSz="457200">
              <a:buClrTx/>
              <a:buFont typeface="Wingdings" panose="05000000000000000000" pitchFamily="2" charset="2"/>
              <a:buChar char="ü"/>
              <a:defRPr/>
            </a:pPr>
            <a:r>
              <a:rPr lang="en-US" sz="1800" kern="1200" dirty="0">
                <a:solidFill>
                  <a:schemeClr val="tx1">
                    <a:lumMod val="65000"/>
                    <a:lumOff val="35000"/>
                  </a:schemeClr>
                </a:solidFill>
                <a:latin typeface="Arial" panose="020B0604020202020204" pitchFamily="34" charset="0"/>
                <a:cs typeface="Arial" panose="020B0604020202020204" pitchFamily="34" charset="0"/>
              </a:rPr>
              <a:t>Cultivation of pluralism and creation of an inclusive learning community</a:t>
            </a: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sym typeface="Arial"/>
            </a:endParaRPr>
          </a:p>
        </p:txBody>
      </p:sp>
      <p:sp>
        <p:nvSpPr>
          <p:cNvPr id="5" name="TextBox 4">
            <a:extLst>
              <a:ext uri="{FF2B5EF4-FFF2-40B4-BE49-F238E27FC236}">
                <a16:creationId xmlns:a16="http://schemas.microsoft.com/office/drawing/2014/main" id="{30E55D85-4385-964B-8F81-EB77471C418E}"/>
              </a:ext>
            </a:extLst>
          </p:cNvPr>
          <p:cNvSpPr txBox="1"/>
          <p:nvPr/>
        </p:nvSpPr>
        <p:spPr>
          <a:xfrm>
            <a:off x="11900452" y="1431235"/>
            <a:ext cx="2375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PT" sz="1800" b="0" i="0" u="none" strike="noStrike" kern="1200" cap="none" spc="0" normalizeH="0" baseline="0" noProof="0">
                <a:ln>
                  <a:noFill/>
                </a:ln>
                <a:solidFill>
                  <a:srgbClr val="000000"/>
                </a:solidFill>
                <a:effectLst/>
                <a:uLnTx/>
                <a:uFillTx/>
                <a:latin typeface="Calibri" panose="020F0502020204030204"/>
                <a:ea typeface="+mn-ea"/>
                <a:cs typeface="Arial"/>
                <a:sym typeface="Arial"/>
              </a:rPr>
              <a:t> </a:t>
            </a:r>
          </a:p>
        </p:txBody>
      </p:sp>
      <p:sp>
        <p:nvSpPr>
          <p:cNvPr id="25" name="Text Placeholder 2">
            <a:extLst>
              <a:ext uri="{FF2B5EF4-FFF2-40B4-BE49-F238E27FC236}">
                <a16:creationId xmlns:a16="http://schemas.microsoft.com/office/drawing/2014/main" id="{809DF27D-B593-1942-BA58-B9A2FB726DC1}"/>
              </a:ext>
            </a:extLst>
          </p:cNvPr>
          <p:cNvSpPr txBox="1">
            <a:spLocks/>
          </p:cNvSpPr>
          <p:nvPr/>
        </p:nvSpPr>
        <p:spPr>
          <a:xfrm>
            <a:off x="4804364" y="191456"/>
            <a:ext cx="6986587" cy="553995"/>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00AEEF"/>
                </a:solidFill>
                <a:effectLst/>
                <a:uLnTx/>
                <a:uFillTx/>
                <a:latin typeface="Montserrat" pitchFamily="2" charset="77"/>
                <a:cs typeface="Calibri Light" panose="020F0302020204030204" pitchFamily="34" charset="0"/>
                <a:sym typeface="Arial"/>
              </a:rPr>
              <a:t>Closing reflections</a:t>
            </a:r>
          </a:p>
        </p:txBody>
      </p:sp>
      <p:sp>
        <p:nvSpPr>
          <p:cNvPr id="30" name="TextBox 29">
            <a:extLst>
              <a:ext uri="{FF2B5EF4-FFF2-40B4-BE49-F238E27FC236}">
                <a16:creationId xmlns:a16="http://schemas.microsoft.com/office/drawing/2014/main" id="{4CBEDE2B-8B1A-5647-A422-0CCF2A581578}"/>
              </a:ext>
            </a:extLst>
          </p:cNvPr>
          <p:cNvSpPr txBox="1"/>
          <p:nvPr/>
        </p:nvSpPr>
        <p:spPr>
          <a:xfrm>
            <a:off x="8898193" y="6685935"/>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PT" sz="180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pic>
        <p:nvPicPr>
          <p:cNvPr id="9" name="Picture 8">
            <a:extLst>
              <a:ext uri="{FF2B5EF4-FFF2-40B4-BE49-F238E27FC236}">
                <a16:creationId xmlns:a16="http://schemas.microsoft.com/office/drawing/2014/main" id="{B256F99E-30F0-6B36-AA72-5A1C4B97E77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 y="0"/>
            <a:ext cx="5277375" cy="6858000"/>
          </a:xfrm>
          <a:prstGeom prst="rect">
            <a:avLst/>
          </a:prstGeom>
        </p:spPr>
      </p:pic>
    </p:spTree>
    <p:extLst>
      <p:ext uri="{BB962C8B-B14F-4D97-AF65-F5344CB8AC3E}">
        <p14:creationId xmlns:p14="http://schemas.microsoft.com/office/powerpoint/2010/main" val="23816313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3" name="Picture 2" descr="A group of logos&#10;&#10;Description automatically generated with low confidence">
            <a:extLst>
              <a:ext uri="{FF2B5EF4-FFF2-40B4-BE49-F238E27FC236}">
                <a16:creationId xmlns:a16="http://schemas.microsoft.com/office/drawing/2014/main" id="{10F39737-B7C9-7F87-1856-DE734E4F7FD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209800" y="4882969"/>
            <a:ext cx="7772400" cy="157343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
          <p:cNvSpPr/>
          <p:nvPr/>
        </p:nvSpPr>
        <p:spPr>
          <a:xfrm>
            <a:off x="-4962" y="112"/>
            <a:ext cx="12201900" cy="5184300"/>
          </a:xfrm>
          <a:prstGeom prst="rect">
            <a:avLst/>
          </a:prstGeom>
          <a:solidFill>
            <a:srgbClr val="00AEEF">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01" name="Google Shape;401;p3"/>
          <p:cNvSpPr/>
          <p:nvPr/>
        </p:nvSpPr>
        <p:spPr>
          <a:xfrm>
            <a:off x="187728" y="94521"/>
            <a:ext cx="5394900" cy="4213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txBox="1"/>
          <p:nvPr/>
        </p:nvSpPr>
        <p:spPr>
          <a:xfrm>
            <a:off x="926435" y="4530960"/>
            <a:ext cx="10561638" cy="430213"/>
          </a:xfrm>
          <a:prstGeom prst="rect">
            <a:avLst/>
          </a:prstGeom>
          <a:noFill/>
          <a:ln>
            <a:noFill/>
          </a:ln>
        </p:spPr>
        <p:txBody>
          <a:bodyPr spcFirstLastPara="1" wrap="square" lIns="45700" tIns="22850" rIns="45700" bIns="22850" anchor="t" anchorCtr="0">
            <a:noAutofit/>
          </a:bodyPr>
          <a:lstStyle/>
          <a:p>
            <a:pPr marL="0" marR="0" lvl="0" indent="0" algn="ctr" rtl="0">
              <a:lnSpc>
                <a:spcPct val="80000"/>
              </a:lnSpc>
              <a:spcBef>
                <a:spcPts val="0"/>
              </a:spcBef>
              <a:spcAft>
                <a:spcPts val="0"/>
              </a:spcAft>
              <a:buNone/>
            </a:pPr>
            <a:r>
              <a:rPr lang="en-US" sz="4200" dirty="0">
                <a:solidFill>
                  <a:schemeClr val="lt1"/>
                </a:solidFill>
                <a:latin typeface="Montserrat Medium" pitchFamily="2" charset="77"/>
                <a:sym typeface="Arial"/>
              </a:rPr>
              <a:t>Welcome Message</a:t>
            </a:r>
            <a:endParaRPr sz="2000" dirty="0">
              <a:latin typeface="Montserrat Medium" pitchFamily="2" charset="77"/>
            </a:endParaRPr>
          </a:p>
        </p:txBody>
      </p:sp>
      <p:sp>
        <p:nvSpPr>
          <p:cNvPr id="403" name="Google Shape;403;p3"/>
          <p:cNvSpPr txBox="1"/>
          <p:nvPr/>
        </p:nvSpPr>
        <p:spPr>
          <a:xfrm>
            <a:off x="2336928" y="5407651"/>
            <a:ext cx="7740652" cy="941979"/>
          </a:xfrm>
          <a:prstGeom prst="rect">
            <a:avLst/>
          </a:prstGeom>
          <a:noFill/>
          <a:ln>
            <a:noFill/>
          </a:ln>
        </p:spPr>
        <p:txBody>
          <a:bodyPr spcFirstLastPara="1" wrap="square" lIns="91400" tIns="45700" rIns="91400" bIns="45700" anchor="t" anchorCtr="0">
            <a:noAutofit/>
          </a:bodyPr>
          <a:lstStyle/>
          <a:p>
            <a:pPr marL="0" marR="0" lvl="0" indent="0" algn="ctr" rtl="0">
              <a:spcBef>
                <a:spcPts val="0"/>
              </a:spcBef>
              <a:spcAft>
                <a:spcPts val="0"/>
              </a:spcAft>
              <a:buClr>
                <a:srgbClr val="91969B"/>
              </a:buClr>
              <a:buSzPts val="400"/>
              <a:buFont typeface="Arial"/>
              <a:buNone/>
            </a:pPr>
            <a:r>
              <a:rPr lang="en-US" sz="1800" dirty="0">
                <a:solidFill>
                  <a:srgbClr val="00B0F0"/>
                </a:solidFill>
                <a:latin typeface="+mj-lt"/>
                <a:ea typeface="Open Sans" panose="020B0606030504020204" pitchFamily="34" charset="0"/>
                <a:cs typeface="Open Sans" panose="020B0606030504020204" pitchFamily="34" charset="0"/>
                <a:sym typeface="Arial"/>
              </a:rPr>
              <a:t>My name is</a:t>
            </a:r>
            <a:r>
              <a:rPr lang="ky-KG" sz="1800" dirty="0">
                <a:solidFill>
                  <a:srgbClr val="00B0F0"/>
                </a:solidFill>
                <a:latin typeface="+mj-lt"/>
                <a:ea typeface="Open Sans" panose="020B0606030504020204" pitchFamily="34" charset="0"/>
                <a:cs typeface="Open Sans" panose="020B0606030504020204" pitchFamily="34" charset="0"/>
                <a:sym typeface="Arial"/>
              </a:rPr>
              <a:t> </a:t>
            </a:r>
            <a:r>
              <a:rPr lang="en-US" sz="1800" dirty="0">
                <a:solidFill>
                  <a:srgbClr val="00B0F0"/>
                </a:solidFill>
                <a:latin typeface="+mj-lt"/>
                <a:ea typeface="Open Sans" panose="020B0606030504020204" pitchFamily="34" charset="0"/>
                <a:cs typeface="Open Sans" panose="020B0606030504020204" pitchFamily="34" charset="0"/>
                <a:sym typeface="Arial"/>
              </a:rPr>
              <a:t>Aikanysh, an</a:t>
            </a:r>
            <a:r>
              <a:rPr lang="en-US" sz="1800" dirty="0">
                <a:solidFill>
                  <a:srgbClr val="00B0F0"/>
                </a:solidFill>
                <a:latin typeface="+mj-lt"/>
                <a:ea typeface="Open Sans" panose="020B0606030504020204" pitchFamily="34" charset="0"/>
                <a:cs typeface="Open Sans" panose="020B0606030504020204" pitchFamily="34" charset="0"/>
              </a:rPr>
              <a:t>d I </a:t>
            </a:r>
            <a:r>
              <a:rPr lang="en-US" sz="1800" dirty="0">
                <a:solidFill>
                  <a:srgbClr val="00B0F0"/>
                </a:solidFill>
                <a:latin typeface="+mj-lt"/>
                <a:ea typeface="Open Sans" panose="020B0606030504020204" pitchFamily="34" charset="0"/>
                <a:cs typeface="Open Sans" panose="020B0606030504020204" pitchFamily="34" charset="0"/>
                <a:sym typeface="Arial"/>
              </a:rPr>
              <a:t>am a teacher </a:t>
            </a:r>
            <a:r>
              <a:rPr lang="en-US" sz="1800" dirty="0">
                <a:solidFill>
                  <a:srgbClr val="00B0F0"/>
                </a:solidFill>
                <a:latin typeface="+mj-lt"/>
                <a:ea typeface="Open Sans" panose="020B0606030504020204" pitchFamily="34" charset="0"/>
                <a:cs typeface="Open Sans" panose="020B0606030504020204" pitchFamily="34" charset="0"/>
              </a:rPr>
              <a:t>at</a:t>
            </a:r>
            <a:r>
              <a:rPr lang="en-US" sz="1800" dirty="0">
                <a:solidFill>
                  <a:srgbClr val="00B0F0"/>
                </a:solidFill>
                <a:latin typeface="+mj-lt"/>
                <a:ea typeface="Open Sans" panose="020B0606030504020204" pitchFamily="34" charset="0"/>
                <a:cs typeface="Open Sans" panose="020B0606030504020204" pitchFamily="34" charset="0"/>
                <a:sym typeface="Arial"/>
              </a:rPr>
              <a:t> the </a:t>
            </a:r>
            <a:r>
              <a:rPr lang="en-US" sz="1800" dirty="0" err="1">
                <a:solidFill>
                  <a:srgbClr val="00B0F0"/>
                </a:solidFill>
                <a:latin typeface="+mj-lt"/>
                <a:ea typeface="Open Sans" panose="020B0606030504020204" pitchFamily="34" charset="0"/>
                <a:cs typeface="Open Sans" panose="020B0606030504020204" pitchFamily="34" charset="0"/>
                <a:sym typeface="Arial"/>
              </a:rPr>
              <a:t>Shivaza</a:t>
            </a:r>
            <a:r>
              <a:rPr lang="en-US" sz="1800" dirty="0">
                <a:solidFill>
                  <a:srgbClr val="00B0F0"/>
                </a:solidFill>
                <a:latin typeface="+mj-lt"/>
                <a:ea typeface="Open Sans" panose="020B0606030504020204" pitchFamily="34" charset="0"/>
                <a:cs typeface="Open Sans" panose="020B0606030504020204" pitchFamily="34" charset="0"/>
                <a:sym typeface="Arial"/>
              </a:rPr>
              <a:t> General </a:t>
            </a:r>
            <a:r>
              <a:rPr lang="en-US" sz="1800" dirty="0">
                <a:solidFill>
                  <a:srgbClr val="00B0F0"/>
                </a:solidFill>
                <a:latin typeface="+mj-lt"/>
                <a:ea typeface="Open Sans" panose="020B0606030504020204" pitchFamily="34" charset="0"/>
                <a:cs typeface="Open Sans" panose="020B0606030504020204" pitchFamily="34" charset="0"/>
              </a:rPr>
              <a:t>S</a:t>
            </a:r>
            <a:r>
              <a:rPr lang="en-US" sz="1800" dirty="0">
                <a:solidFill>
                  <a:srgbClr val="00B0F0"/>
                </a:solidFill>
                <a:latin typeface="+mj-lt"/>
                <a:ea typeface="Open Sans" panose="020B0606030504020204" pitchFamily="34" charset="0"/>
                <a:cs typeface="Open Sans" panose="020B0606030504020204" pitchFamily="34" charset="0"/>
                <a:sym typeface="Arial"/>
              </a:rPr>
              <a:t>econdary </a:t>
            </a:r>
            <a:r>
              <a:rPr lang="en-US" sz="1800" dirty="0">
                <a:solidFill>
                  <a:srgbClr val="00B0F0"/>
                </a:solidFill>
                <a:latin typeface="+mj-lt"/>
                <a:ea typeface="Open Sans" panose="020B0606030504020204" pitchFamily="34" charset="0"/>
                <a:cs typeface="Open Sans" panose="020B0606030504020204" pitchFamily="34" charset="0"/>
              </a:rPr>
              <a:t>S</a:t>
            </a:r>
            <a:r>
              <a:rPr lang="en-US" sz="1800" dirty="0">
                <a:solidFill>
                  <a:srgbClr val="00B0F0"/>
                </a:solidFill>
                <a:latin typeface="+mj-lt"/>
                <a:ea typeface="Open Sans" panose="020B0606030504020204" pitchFamily="34" charset="0"/>
                <a:cs typeface="Open Sans" panose="020B0606030504020204" pitchFamily="34" charset="0"/>
                <a:sym typeface="Arial"/>
              </a:rPr>
              <a:t>chool in Moscow district, Chui oblast, Kyrgyz Republic.</a:t>
            </a:r>
            <a:endParaRPr sz="1600" dirty="0">
              <a:solidFill>
                <a:srgbClr val="00B0F0"/>
              </a:solidFill>
              <a:latin typeface="+mj-lt"/>
              <a:ea typeface="Open Sans" panose="020B0606030504020204" pitchFamily="34" charset="0"/>
              <a:cs typeface="Open Sans" panose="020B0606030504020204" pitchFamily="34" charset="0"/>
            </a:endParaRPr>
          </a:p>
        </p:txBody>
      </p:sp>
      <p:cxnSp>
        <p:nvCxnSpPr>
          <p:cNvPr id="404" name="Google Shape;404;p3"/>
          <p:cNvCxnSpPr/>
          <p:nvPr/>
        </p:nvCxnSpPr>
        <p:spPr>
          <a:xfrm rot="10800000" flipH="1">
            <a:off x="326072" y="6152844"/>
            <a:ext cx="11532870" cy="24198"/>
          </a:xfrm>
          <a:prstGeom prst="straightConnector1">
            <a:avLst/>
          </a:prstGeom>
          <a:noFill/>
          <a:ln w="9525" cap="flat" cmpd="sng">
            <a:solidFill>
              <a:srgbClr val="00AEEF"/>
            </a:solidFill>
            <a:prstDash val="solid"/>
            <a:miter lim="800000"/>
            <a:headEnd type="none" w="med" len="med"/>
            <a:tailEnd type="none" w="med" len="med"/>
          </a:ln>
        </p:spPr>
      </p:cxnSp>
      <p:sp>
        <p:nvSpPr>
          <p:cNvPr id="406" name="Google Shape;406;p3"/>
          <p:cNvSpPr/>
          <p:nvPr/>
        </p:nvSpPr>
        <p:spPr>
          <a:xfrm>
            <a:off x="5922483" y="88733"/>
            <a:ext cx="5934600" cy="4213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picture containing outdoor, cloud, sky, tree&#10;&#10;Description automatically generated">
            <a:extLst>
              <a:ext uri="{FF2B5EF4-FFF2-40B4-BE49-F238E27FC236}">
                <a16:creationId xmlns:a16="http://schemas.microsoft.com/office/drawing/2014/main" id="{29F121D9-2D6A-42E6-A261-D19A07B597B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56212" y="162875"/>
            <a:ext cx="5283655" cy="4064916"/>
          </a:xfrm>
          <a:prstGeom prst="rect">
            <a:avLst/>
          </a:prstGeom>
        </p:spPr>
      </p:pic>
      <p:pic>
        <p:nvPicPr>
          <p:cNvPr id="5" name="Picture 4">
            <a:extLst>
              <a:ext uri="{FF2B5EF4-FFF2-40B4-BE49-F238E27FC236}">
                <a16:creationId xmlns:a16="http://schemas.microsoft.com/office/drawing/2014/main" id="{1A48CBDE-FCA7-F56D-7252-29523EBFA26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980702" y="162875"/>
            <a:ext cx="5818162" cy="4064916"/>
          </a:xfrm>
          <a:prstGeom prst="rect">
            <a:avLst/>
          </a:prstGeom>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4D2CE3C-181E-B94F-B661-CA57C037AEAF}"/>
              </a:ext>
            </a:extLst>
          </p:cNvPr>
          <p:cNvSpPr/>
          <p:nvPr/>
        </p:nvSpPr>
        <p:spPr>
          <a:xfrm>
            <a:off x="0" y="1785067"/>
            <a:ext cx="12192000" cy="4365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T"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hape 830">
            <a:extLst>
              <a:ext uri="{FF2B5EF4-FFF2-40B4-BE49-F238E27FC236}">
                <a16:creationId xmlns:a16="http://schemas.microsoft.com/office/drawing/2014/main" id="{1C6292F2-8BB4-BD4A-ABB9-E1B75FC97FD3}"/>
              </a:ext>
            </a:extLst>
          </p:cNvPr>
          <p:cNvSpPr>
            <a:spLocks noChangeArrowheads="1"/>
          </p:cNvSpPr>
          <p:nvPr/>
        </p:nvSpPr>
        <p:spPr bwMode="auto">
          <a:xfrm>
            <a:off x="5480174" y="2019507"/>
            <a:ext cx="742950" cy="742950"/>
          </a:xfrm>
          <a:prstGeom prst="ellipse">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altLang="en-PT" sz="2800" b="0" i="0" u="none" strike="noStrike" kern="1200" cap="none" spc="0" normalizeH="0" baseline="0" noProof="0">
                <a:ln>
                  <a:noFill/>
                </a:ln>
                <a:solidFill>
                  <a:srgbClr val="FFFFFF"/>
                </a:solidFill>
                <a:effectLst/>
                <a:uLnTx/>
                <a:uFillTx/>
                <a:latin typeface="CoreSansG-Regular" panose="020B0503030302020202" pitchFamily="34" charset="77"/>
                <a:ea typeface="+mn-ea"/>
                <a:cs typeface="Arial" panose="020B0604020202020204" pitchFamily="34" charset="0"/>
                <a:sym typeface="Lato" panose="020F0502020204030203" pitchFamily="34" charset="77"/>
              </a:rPr>
              <a:t>1</a:t>
            </a:r>
          </a:p>
        </p:txBody>
      </p:sp>
      <p:sp>
        <p:nvSpPr>
          <p:cNvPr id="12" name="Shape 830">
            <a:extLst>
              <a:ext uri="{FF2B5EF4-FFF2-40B4-BE49-F238E27FC236}">
                <a16:creationId xmlns:a16="http://schemas.microsoft.com/office/drawing/2014/main" id="{59902728-A9DE-8A40-8795-485752846C0B}"/>
              </a:ext>
            </a:extLst>
          </p:cNvPr>
          <p:cNvSpPr>
            <a:spLocks noChangeArrowheads="1"/>
          </p:cNvSpPr>
          <p:nvPr/>
        </p:nvSpPr>
        <p:spPr bwMode="auto">
          <a:xfrm>
            <a:off x="5521966" y="4023786"/>
            <a:ext cx="742950" cy="742950"/>
          </a:xfrm>
          <a:prstGeom prst="ellipse">
            <a:avLst/>
          </a:prstGeom>
          <a:solidFill>
            <a:srgbClr val="62BB46"/>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altLang="en-PT" sz="2800" b="0" i="0" u="none" strike="noStrike" kern="1200" cap="none" spc="0" normalizeH="0" baseline="0" noProof="0">
                <a:ln>
                  <a:noFill/>
                </a:ln>
                <a:solidFill>
                  <a:srgbClr val="FFFFFF"/>
                </a:solidFill>
                <a:effectLst/>
                <a:uLnTx/>
                <a:uFillTx/>
                <a:latin typeface="CoreSansG-Regular" panose="020B0503030302020202" pitchFamily="34" charset="77"/>
                <a:ea typeface="+mn-ea"/>
                <a:cs typeface="Arial" panose="020B0604020202020204" pitchFamily="34" charset="0"/>
                <a:sym typeface="Lato" panose="020F0502020204030203" pitchFamily="34" charset="77"/>
              </a:rPr>
              <a:t>2</a:t>
            </a:r>
          </a:p>
        </p:txBody>
      </p:sp>
      <p:sp>
        <p:nvSpPr>
          <p:cNvPr id="5" name="TextBox 4">
            <a:extLst>
              <a:ext uri="{FF2B5EF4-FFF2-40B4-BE49-F238E27FC236}">
                <a16:creationId xmlns:a16="http://schemas.microsoft.com/office/drawing/2014/main" id="{30E55D85-4385-964B-8F81-EB77471C418E}"/>
              </a:ext>
            </a:extLst>
          </p:cNvPr>
          <p:cNvSpPr txBox="1"/>
          <p:nvPr/>
        </p:nvSpPr>
        <p:spPr>
          <a:xfrm>
            <a:off x="11900452" y="1431235"/>
            <a:ext cx="2375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PT" sz="1800" b="0" i="0" u="none" strike="noStrike" kern="1200" cap="none" spc="0" normalizeH="0" baseline="0" noProof="0">
                <a:ln>
                  <a:noFill/>
                </a:ln>
                <a:solidFill>
                  <a:srgbClr val="000000"/>
                </a:solidFill>
                <a:effectLst/>
                <a:uLnTx/>
                <a:uFillTx/>
                <a:latin typeface="Calibri" panose="020F0502020204030204"/>
                <a:ea typeface="+mn-ea"/>
                <a:cs typeface="+mn-cs"/>
              </a:rPr>
              <a:t> </a:t>
            </a:r>
          </a:p>
        </p:txBody>
      </p:sp>
      <p:cxnSp>
        <p:nvCxnSpPr>
          <p:cNvPr id="15" name="Straight Connector 14">
            <a:extLst>
              <a:ext uri="{FF2B5EF4-FFF2-40B4-BE49-F238E27FC236}">
                <a16:creationId xmlns:a16="http://schemas.microsoft.com/office/drawing/2014/main" id="{33D3FE7C-0D8D-3242-881A-B114ECDBA5F7}"/>
              </a:ext>
            </a:extLst>
          </p:cNvPr>
          <p:cNvCxnSpPr>
            <a:cxnSpLocks/>
          </p:cNvCxnSpPr>
          <p:nvPr/>
        </p:nvCxnSpPr>
        <p:spPr>
          <a:xfrm flipV="1">
            <a:off x="409767" y="6150295"/>
            <a:ext cx="11782233" cy="3"/>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D44DE57-9573-C34F-A833-EC7B16A3A0A1}"/>
              </a:ext>
            </a:extLst>
          </p:cNvPr>
          <p:cNvSpPr txBox="1"/>
          <p:nvPr/>
        </p:nvSpPr>
        <p:spPr>
          <a:xfrm>
            <a:off x="5731653" y="2043861"/>
            <a:ext cx="6186397" cy="3838615"/>
          </a:xfrm>
          <a:prstGeom prst="rect">
            <a:avLst/>
          </a:prstGeom>
          <a:noFill/>
        </p:spPr>
        <p:txBody>
          <a:bodyPr wrap="square" lIns="91440" tIns="45720" rIns="91440" bIns="45720" anchor="t">
            <a:spAutoFit/>
          </a:bodyPr>
          <a:lstStyle/>
          <a:p>
            <a:pPr marL="1200150" lvl="2" indent="-285750" defTabSz="457200">
              <a:lnSpc>
                <a:spcPts val="2400"/>
              </a:lnSpc>
              <a:spcAft>
                <a:spcPts val="300"/>
              </a:spcAft>
              <a:buChar char="•"/>
              <a:defRPr/>
            </a:pPr>
            <a:r>
              <a:rPr lang="en-US" sz="1600" kern="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Minority ethnic students and internal migrants face language, communication, and cultural challenges that affect their academic performance. Limited Russian and Kyrgyz proficiency hinders comprehension and expression.</a:t>
            </a:r>
            <a:endParaRPr lang="ru-RU" sz="16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a:p>
            <a:pPr marL="1200150" lvl="2" indent="-285750" defTabSz="457200">
              <a:lnSpc>
                <a:spcPts val="2400"/>
              </a:lnSpc>
              <a:spcAft>
                <a:spcPts val="300"/>
              </a:spcAft>
              <a:buChar char="•"/>
              <a:defRPr/>
            </a:pPr>
            <a:r>
              <a:rPr lang="en-US" sz="1600" kern="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Limited parental education and language barriers hamper academic progress and well-being of minority ethnic students lacking a strong home support system.</a:t>
            </a:r>
            <a:endParaRPr lang="en-US" sz="16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a:p>
            <a:pPr marL="1200150" lvl="2" indent="-285750" defTabSz="457200">
              <a:lnSpc>
                <a:spcPts val="2400"/>
              </a:lnSpc>
              <a:spcAft>
                <a:spcPts val="300"/>
              </a:spcAft>
              <a:buChar char="•"/>
              <a:defRPr/>
            </a:pPr>
            <a:r>
              <a:rPr lang="en-US" sz="1600" kern="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Student learning opportunities vary based on family living conditions, parental education, religious beliefs, and family values.</a:t>
            </a:r>
          </a:p>
        </p:txBody>
      </p:sp>
      <p:sp>
        <p:nvSpPr>
          <p:cNvPr id="25" name="Text Placeholder 2">
            <a:extLst>
              <a:ext uri="{FF2B5EF4-FFF2-40B4-BE49-F238E27FC236}">
                <a16:creationId xmlns:a16="http://schemas.microsoft.com/office/drawing/2014/main" id="{809DF27D-B593-1942-BA58-B9A2FB726DC1}"/>
              </a:ext>
            </a:extLst>
          </p:cNvPr>
          <p:cNvSpPr txBox="1">
            <a:spLocks/>
          </p:cNvSpPr>
          <p:nvPr/>
        </p:nvSpPr>
        <p:spPr>
          <a:xfrm>
            <a:off x="2400147" y="262297"/>
            <a:ext cx="6986587" cy="553995"/>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u="none" strike="noStrike" kern="1200" cap="none" spc="0" normalizeH="0" baseline="0" noProof="0" dirty="0">
                <a:ln>
                  <a:noFill/>
                </a:ln>
                <a:solidFill>
                  <a:srgbClr val="00AEEF"/>
                </a:solidFill>
                <a:effectLst/>
                <a:uLnTx/>
                <a:uFillTx/>
                <a:latin typeface="Montserrat Medium" pitchFamily="2" charset="77"/>
                <a:cs typeface="Calibri Light" panose="020F0302020204030204" pitchFamily="34" charset="0"/>
              </a:rPr>
              <a:t>The Challenge</a:t>
            </a:r>
          </a:p>
        </p:txBody>
      </p:sp>
      <p:sp>
        <p:nvSpPr>
          <p:cNvPr id="26" name="Text Placeholder 3">
            <a:extLst>
              <a:ext uri="{FF2B5EF4-FFF2-40B4-BE49-F238E27FC236}">
                <a16:creationId xmlns:a16="http://schemas.microsoft.com/office/drawing/2014/main" id="{A109DEC8-0713-E74D-B3B2-1D4C93BEE5F8}"/>
              </a:ext>
            </a:extLst>
          </p:cNvPr>
          <p:cNvSpPr txBox="1">
            <a:spLocks/>
          </p:cNvSpPr>
          <p:nvPr/>
        </p:nvSpPr>
        <p:spPr>
          <a:xfrm>
            <a:off x="100584" y="826462"/>
            <a:ext cx="12037434" cy="452319"/>
          </a:xfrm>
        </p:spPr>
        <p:txBody>
          <a:bodyP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rgbClr val="7F7F7F"/>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Tx/>
              <a:defRPr/>
            </a:pPr>
            <a:r>
              <a:rPr lang="en-US" dirty="0">
                <a:solidFill>
                  <a:srgbClr val="42BEF3"/>
                </a:solidFill>
                <a:latin typeface="Arial" panose="020B0604020202020204" pitchFamily="34" charset="0"/>
                <a:ea typeface="Open Sans" panose="020B0606030504020204" pitchFamily="34" charset="0"/>
                <a:cs typeface="Arial" panose="020B0604020202020204" pitchFamily="34" charset="0"/>
              </a:rPr>
              <a:t>Persistent disparities in academic performance among multicultural</a:t>
            </a:r>
          </a:p>
          <a:p>
            <a:pPr>
              <a:lnSpc>
                <a:spcPct val="100000"/>
              </a:lnSpc>
              <a:spcBef>
                <a:spcPts val="0"/>
              </a:spcBef>
              <a:buClrTx/>
              <a:defRPr/>
            </a:pPr>
            <a:r>
              <a:rPr lang="en-US" dirty="0">
                <a:solidFill>
                  <a:srgbClr val="42BEF3"/>
                </a:solidFill>
                <a:latin typeface="Arial" panose="020B0604020202020204" pitchFamily="34" charset="0"/>
                <a:ea typeface="Open Sans" panose="020B0606030504020204" pitchFamily="34" charset="0"/>
                <a:cs typeface="Arial" panose="020B0604020202020204" pitchFamily="34" charset="0"/>
              </a:rPr>
              <a:t>and socio-economically diverse learners</a:t>
            </a:r>
            <a:endParaRPr lang="ru-RU" dirty="0">
              <a:solidFill>
                <a:srgbClr val="42BEF3"/>
              </a:solidFill>
              <a:latin typeface="Arial" panose="020B0604020202020204" pitchFamily="34" charset="0"/>
              <a:ea typeface="Open Sans" panose="020B0606030504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4CBEDE2B-8B1A-5647-A422-0CCF2A581578}"/>
              </a:ext>
            </a:extLst>
          </p:cNvPr>
          <p:cNvSpPr txBox="1"/>
          <p:nvPr/>
        </p:nvSpPr>
        <p:spPr>
          <a:xfrm>
            <a:off x="8898193" y="6685935"/>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P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6D207A8-7F55-B55C-8C53-4B7CD4FC814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1785070"/>
            <a:ext cx="6261955" cy="4365225"/>
          </a:xfrm>
          <a:prstGeom prst="rect">
            <a:avLst/>
          </a:prstGeom>
        </p:spPr>
      </p:pic>
    </p:spTree>
    <p:extLst>
      <p:ext uri="{BB962C8B-B14F-4D97-AF65-F5344CB8AC3E}">
        <p14:creationId xmlns:p14="http://schemas.microsoft.com/office/powerpoint/2010/main" val="40976630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48BBE2-8DB4-4D3D-9F6D-29B3B63A3B2E}"/>
              </a:ext>
            </a:extLst>
          </p:cNvPr>
          <p:cNvSpPr/>
          <p:nvPr/>
        </p:nvSpPr>
        <p:spPr>
          <a:xfrm>
            <a:off x="5643300" y="0"/>
            <a:ext cx="65487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414EDC0-FF9D-DB81-D9DC-507CAA5DD8E2}"/>
              </a:ext>
            </a:extLst>
          </p:cNvPr>
          <p:cNvSpPr/>
          <p:nvPr/>
        </p:nvSpPr>
        <p:spPr>
          <a:xfrm>
            <a:off x="5730437" y="1682805"/>
            <a:ext cx="6374425" cy="3492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Google Shape;440;p5">
            <a:extLst>
              <a:ext uri="{FF2B5EF4-FFF2-40B4-BE49-F238E27FC236}">
                <a16:creationId xmlns:a16="http://schemas.microsoft.com/office/drawing/2014/main" id="{4A460335-CD52-6600-85E0-1A9D68DAB57D}"/>
              </a:ext>
            </a:extLst>
          </p:cNvPr>
          <p:cNvSpPr txBox="1">
            <a:spLocks/>
          </p:cNvSpPr>
          <p:nvPr/>
        </p:nvSpPr>
        <p:spPr>
          <a:xfrm>
            <a:off x="414300" y="301852"/>
            <a:ext cx="9505800" cy="808500"/>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b="0" i="0" kern="1200">
                <a:solidFill>
                  <a:schemeClr val="tx1"/>
                </a:solidFill>
                <a:latin typeface="CORESANSG-REGULAR" panose="020B0503030302020202" pitchFamily="34" charset="77"/>
                <a:ea typeface="+mj-ea"/>
                <a:cs typeface="+mj-cs"/>
              </a:defRPr>
            </a:lvl1pPr>
          </a:lstStyle>
          <a:p>
            <a:pPr>
              <a:spcBef>
                <a:spcPts val="0"/>
              </a:spcBef>
              <a:buClr>
                <a:srgbClr val="00B0F0"/>
              </a:buClr>
              <a:buSzPts val="2400"/>
              <a:buFont typeface="Calibri"/>
              <a:buNone/>
            </a:pPr>
            <a:r>
              <a:rPr lang="en-US" sz="3600" dirty="0">
                <a:solidFill>
                  <a:srgbClr val="00B0F0"/>
                </a:solidFill>
                <a:latin typeface="Montserrat Medium" pitchFamily="2" charset="77"/>
                <a:ea typeface="Calibri"/>
                <a:cs typeface="Calibri"/>
                <a:sym typeface="Calibri"/>
              </a:rPr>
              <a:t>Context Framework</a:t>
            </a:r>
          </a:p>
        </p:txBody>
      </p:sp>
      <p:sp>
        <p:nvSpPr>
          <p:cNvPr id="3" name="Google Shape;441;p5">
            <a:extLst>
              <a:ext uri="{FF2B5EF4-FFF2-40B4-BE49-F238E27FC236}">
                <a16:creationId xmlns:a16="http://schemas.microsoft.com/office/drawing/2014/main" id="{3A171514-5A72-C5CF-3771-347D18782D4E}"/>
              </a:ext>
            </a:extLst>
          </p:cNvPr>
          <p:cNvSpPr txBox="1"/>
          <p:nvPr/>
        </p:nvSpPr>
        <p:spPr>
          <a:xfrm>
            <a:off x="414300" y="3052120"/>
            <a:ext cx="4872074" cy="738633"/>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rgbClr val="00B0F0"/>
              </a:buClr>
              <a:buSzPts val="2400"/>
              <a:buFont typeface="Calibri"/>
              <a:buNone/>
            </a:pPr>
            <a:r>
              <a:rPr lang="en-US" sz="2000" b="1" dirty="0">
                <a:solidFill>
                  <a:srgbClr val="00B0F0"/>
                </a:solidFill>
                <a:latin typeface="Arial" panose="020B0604020202020204" pitchFamily="34" charset="0"/>
                <a:ea typeface="Open Sans" panose="020B0606030504020204" pitchFamily="34" charset="0"/>
                <a:cs typeface="Arial" panose="020B0604020202020204" pitchFamily="34" charset="0"/>
                <a:sym typeface="Calibri"/>
              </a:rPr>
              <a:t>Who are the students?</a:t>
            </a:r>
            <a:endParaRPr lang="ru-RU" sz="2000" b="1" dirty="0">
              <a:solidFill>
                <a:srgbClr val="00B0F0"/>
              </a:solidFill>
              <a:latin typeface="Arial" panose="020B0604020202020204" pitchFamily="34" charset="0"/>
              <a:ea typeface="Open Sans" panose="020B0606030504020204" pitchFamily="34" charset="0"/>
              <a:cs typeface="Arial" panose="020B0604020202020204" pitchFamily="34" charset="0"/>
            </a:endParaRPr>
          </a:p>
          <a:p>
            <a:r>
              <a:rPr lang="en-US" sz="1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Children of 10 and 15 age cohorts. </a:t>
            </a:r>
          </a:p>
        </p:txBody>
      </p:sp>
      <p:sp>
        <p:nvSpPr>
          <p:cNvPr id="4" name="Google Shape;442;p5">
            <a:extLst>
              <a:ext uri="{FF2B5EF4-FFF2-40B4-BE49-F238E27FC236}">
                <a16:creationId xmlns:a16="http://schemas.microsoft.com/office/drawing/2014/main" id="{68D1F8E8-2372-A0AD-5D52-2FD127DD96D6}"/>
              </a:ext>
            </a:extLst>
          </p:cNvPr>
          <p:cNvSpPr txBox="1"/>
          <p:nvPr/>
        </p:nvSpPr>
        <p:spPr>
          <a:xfrm>
            <a:off x="414300" y="1217391"/>
            <a:ext cx="4872075" cy="1785074"/>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000" b="1" dirty="0">
                <a:solidFill>
                  <a:srgbClr val="00B0F0"/>
                </a:solidFill>
                <a:latin typeface="Arial" panose="020B0604020202020204" pitchFamily="34" charset="0"/>
                <a:ea typeface="Open Sans" panose="020B0606030504020204" pitchFamily="34" charset="0"/>
                <a:cs typeface="Arial" panose="020B0604020202020204" pitchFamily="34" charset="0"/>
                <a:sym typeface="Calibri"/>
              </a:rPr>
              <a:t>History of the Problem?</a:t>
            </a:r>
            <a:endParaRPr lang="en-US" sz="1800" b="1" dirty="0">
              <a:solidFill>
                <a:srgbClr val="00B0F0"/>
              </a:solidFill>
              <a:latin typeface="Arial" panose="020B0604020202020204" pitchFamily="34" charset="0"/>
              <a:ea typeface="Open Sans" panose="020B0606030504020204" pitchFamily="34" charset="0"/>
              <a:cs typeface="Arial" panose="020B0604020202020204" pitchFamily="34" charset="0"/>
            </a:endParaRPr>
          </a:p>
          <a:p>
            <a:r>
              <a:rPr lang="en-US" sz="1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Academic performance disparities among our students are caused by cultural and linguistic differences, biased expectations, limited resources, and inadequate home support.  </a:t>
            </a:r>
          </a:p>
          <a:p>
            <a:endParaRPr lang="en-US" dirty="0">
              <a:latin typeface="Arial" panose="020B0604020202020204" pitchFamily="34" charset="0"/>
              <a:ea typeface="Open Sans" panose="020B0606030504020204" pitchFamily="34" charset="0"/>
              <a:cs typeface="Arial" panose="020B0604020202020204" pitchFamily="34" charset="0"/>
            </a:endParaRPr>
          </a:p>
        </p:txBody>
      </p:sp>
      <p:sp>
        <p:nvSpPr>
          <p:cNvPr id="5" name="Google Shape;443;p5">
            <a:extLst>
              <a:ext uri="{FF2B5EF4-FFF2-40B4-BE49-F238E27FC236}">
                <a16:creationId xmlns:a16="http://schemas.microsoft.com/office/drawing/2014/main" id="{04991146-D06D-6C0B-708A-805C59EA05D2}"/>
              </a:ext>
            </a:extLst>
          </p:cNvPr>
          <p:cNvSpPr txBox="1"/>
          <p:nvPr/>
        </p:nvSpPr>
        <p:spPr>
          <a:xfrm>
            <a:off x="414300" y="3879035"/>
            <a:ext cx="4872074" cy="2985402"/>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dk1"/>
              </a:buClr>
              <a:buSzPts val="1100"/>
              <a:buFont typeface="Arial"/>
              <a:buNone/>
            </a:pPr>
            <a:r>
              <a:rPr lang="en-US" sz="2000" b="1" dirty="0">
                <a:solidFill>
                  <a:srgbClr val="00B0F0"/>
                </a:solidFill>
                <a:latin typeface="Arial" panose="020B0604020202020204" pitchFamily="34" charset="0"/>
                <a:ea typeface="Open Sans" panose="020B0606030504020204" pitchFamily="34" charset="0"/>
                <a:cs typeface="Arial" panose="020B0604020202020204" pitchFamily="34" charset="0"/>
                <a:sym typeface="Calibri"/>
              </a:rPr>
              <a:t>What is the community like?</a:t>
            </a:r>
            <a:endParaRPr sz="2000" b="1" dirty="0">
              <a:solidFill>
                <a:srgbClr val="00B0F0"/>
              </a:solidFill>
              <a:latin typeface="Arial" panose="020B0604020202020204" pitchFamily="34" charset="0"/>
              <a:ea typeface="Open Sans" panose="020B0606030504020204" pitchFamily="34" charset="0"/>
              <a:cs typeface="Arial" panose="020B0604020202020204" pitchFamily="34" charset="0"/>
              <a:sym typeface="Calibri"/>
            </a:endParaRPr>
          </a:p>
          <a:p>
            <a:r>
              <a:rPr lang="en-US" sz="1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Village of </a:t>
            </a:r>
            <a:r>
              <a:rPr lang="en-US" sz="1800" dirty="0" err="1">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Aleksandrovka</a:t>
            </a:r>
            <a:r>
              <a:rPr lang="en-US" sz="1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 in Chui oblast is home to various ethnic groups, including Kyrgyz (15%), Russians (2%), </a:t>
            </a:r>
            <a:r>
              <a:rPr lang="en-US" sz="1800" dirty="0" err="1">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Dungans</a:t>
            </a:r>
            <a:r>
              <a:rPr lang="en-US" sz="1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 (70%), Uzbeks (2%), Kurds (1.4%), Uighurs (1.1%), and others. The village experiences significant internal migration from the southern regions. The primary source of income for the residents is agriculture.</a:t>
            </a:r>
          </a:p>
          <a:p>
            <a:pPr marL="342900" indent="-342900">
              <a:buFont typeface="Arial" panose="020B0604020202020204" pitchFamily="34" charset="0"/>
              <a:buChar char="•"/>
            </a:pPr>
            <a:endParaRPr lang="en-US" sz="2000" dirty="0">
              <a:latin typeface="Arial" panose="020B0604020202020204" pitchFamily="34" charset="0"/>
              <a:ea typeface="Open Sans" panose="020B0606030504020204" pitchFamily="34" charset="0"/>
              <a:cs typeface="Arial" panose="020B0604020202020204" pitchFamily="34" charset="0"/>
            </a:endParaRPr>
          </a:p>
        </p:txBody>
      </p:sp>
      <p:pic>
        <p:nvPicPr>
          <p:cNvPr id="6" name="Рисунок 4">
            <a:extLst>
              <a:ext uri="{FF2B5EF4-FFF2-40B4-BE49-F238E27FC236}">
                <a16:creationId xmlns:a16="http://schemas.microsoft.com/office/drawing/2014/main" id="{6A6E0FC2-23A8-147E-B795-CDEA3FCF5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359" y="1777716"/>
            <a:ext cx="6204582" cy="3301200"/>
          </a:xfrm>
          <a:prstGeom prst="rect">
            <a:avLst/>
          </a:prstGeom>
          <a:ln>
            <a:solidFill>
              <a:schemeClr val="bg1"/>
            </a:solidFill>
          </a:ln>
        </p:spPr>
      </p:pic>
    </p:spTree>
    <p:extLst>
      <p:ext uri="{BB962C8B-B14F-4D97-AF65-F5344CB8AC3E}">
        <p14:creationId xmlns:p14="http://schemas.microsoft.com/office/powerpoint/2010/main" val="8118353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4D2CE3C-181E-B94F-B661-CA57C037AEAF}"/>
              </a:ext>
            </a:extLst>
          </p:cNvPr>
          <p:cNvSpPr/>
          <p:nvPr/>
        </p:nvSpPr>
        <p:spPr>
          <a:xfrm>
            <a:off x="49047" y="1615900"/>
            <a:ext cx="12142953" cy="45884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T"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hape 830">
            <a:extLst>
              <a:ext uri="{FF2B5EF4-FFF2-40B4-BE49-F238E27FC236}">
                <a16:creationId xmlns:a16="http://schemas.microsoft.com/office/drawing/2014/main" id="{1C6292F2-8BB4-BD4A-ABB9-E1B75FC97FD3}"/>
              </a:ext>
            </a:extLst>
          </p:cNvPr>
          <p:cNvSpPr>
            <a:spLocks noChangeArrowheads="1"/>
          </p:cNvSpPr>
          <p:nvPr/>
        </p:nvSpPr>
        <p:spPr bwMode="auto">
          <a:xfrm>
            <a:off x="5199467" y="1925963"/>
            <a:ext cx="1743466" cy="994930"/>
          </a:xfrm>
          <a:prstGeom prst="ellipse">
            <a:avLst/>
          </a:prstGeom>
          <a:solidFill>
            <a:srgbClr val="00B050"/>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altLang="en-PT" sz="2000" b="0" i="0" u="none" strike="noStrike" kern="1200" cap="none" spc="0" normalizeH="0" baseline="0" noProof="0">
                <a:ln>
                  <a:noFill/>
                </a:ln>
                <a:solidFill>
                  <a:srgbClr val="FFFFFF"/>
                </a:solidFill>
                <a:effectLst/>
                <a:uLnTx/>
                <a:uFillTx/>
                <a:latin typeface="CoreSansG-Regular" panose="020B0503030302020202" pitchFamily="34" charset="77"/>
                <a:ea typeface="+mn-ea"/>
                <a:cs typeface="Arial" panose="020B0604020202020204" pitchFamily="34" charset="0"/>
                <a:sym typeface="Lato" panose="020F0502020204030203" pitchFamily="34" charset="77"/>
              </a:rPr>
              <a:t>IDEA</a:t>
            </a:r>
          </a:p>
        </p:txBody>
      </p:sp>
      <p:sp>
        <p:nvSpPr>
          <p:cNvPr id="12" name="Shape 830">
            <a:extLst>
              <a:ext uri="{FF2B5EF4-FFF2-40B4-BE49-F238E27FC236}">
                <a16:creationId xmlns:a16="http://schemas.microsoft.com/office/drawing/2014/main" id="{59902728-A9DE-8A40-8795-485752846C0B}"/>
              </a:ext>
            </a:extLst>
          </p:cNvPr>
          <p:cNvSpPr>
            <a:spLocks noChangeArrowheads="1"/>
          </p:cNvSpPr>
          <p:nvPr/>
        </p:nvSpPr>
        <p:spPr bwMode="auto">
          <a:xfrm>
            <a:off x="5199466" y="4690626"/>
            <a:ext cx="1743466" cy="1024836"/>
          </a:xfrm>
          <a:prstGeom prst="ellipse">
            <a:avLst/>
          </a:prstGeom>
          <a:solidFill>
            <a:srgbClr val="FFC000"/>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altLang="en-PT" sz="2000" b="0" i="0" u="none" strike="noStrike" kern="1200" cap="none" spc="0" normalizeH="0" baseline="0" noProof="0">
                <a:ln>
                  <a:noFill/>
                </a:ln>
                <a:solidFill>
                  <a:srgbClr val="FFFFFF"/>
                </a:solidFill>
                <a:effectLst/>
                <a:uLnTx/>
                <a:uFillTx/>
                <a:latin typeface="CoreSansG-Regular" panose="020B0503030302020202" pitchFamily="34" charset="77"/>
                <a:ea typeface="+mn-ea"/>
                <a:cs typeface="Arial" panose="020B0604020202020204" pitchFamily="34" charset="0"/>
                <a:sym typeface="Lato" panose="020F0502020204030203" pitchFamily="34" charset="77"/>
              </a:rPr>
              <a:t>GOAL</a:t>
            </a:r>
          </a:p>
        </p:txBody>
      </p:sp>
      <p:sp>
        <p:nvSpPr>
          <p:cNvPr id="5" name="TextBox 4">
            <a:extLst>
              <a:ext uri="{FF2B5EF4-FFF2-40B4-BE49-F238E27FC236}">
                <a16:creationId xmlns:a16="http://schemas.microsoft.com/office/drawing/2014/main" id="{30E55D85-4385-964B-8F81-EB77471C418E}"/>
              </a:ext>
            </a:extLst>
          </p:cNvPr>
          <p:cNvSpPr txBox="1"/>
          <p:nvPr/>
        </p:nvSpPr>
        <p:spPr>
          <a:xfrm>
            <a:off x="11900452" y="1431235"/>
            <a:ext cx="2375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PT" sz="1800" b="0" i="0" u="none" strike="noStrike" kern="1200" cap="none" spc="0" normalizeH="0" baseline="0" noProof="0">
                <a:ln>
                  <a:noFill/>
                </a:ln>
                <a:solidFill>
                  <a:srgbClr val="000000"/>
                </a:solidFill>
                <a:effectLst/>
                <a:uLnTx/>
                <a:uFillTx/>
                <a:latin typeface="Calibri" panose="020F0502020204030204"/>
                <a:ea typeface="+mn-ea"/>
                <a:cs typeface="+mn-cs"/>
              </a:rPr>
              <a:t> </a:t>
            </a:r>
          </a:p>
        </p:txBody>
      </p:sp>
      <p:cxnSp>
        <p:nvCxnSpPr>
          <p:cNvPr id="15" name="Straight Connector 14">
            <a:extLst>
              <a:ext uri="{FF2B5EF4-FFF2-40B4-BE49-F238E27FC236}">
                <a16:creationId xmlns:a16="http://schemas.microsoft.com/office/drawing/2014/main" id="{33D3FE7C-0D8D-3242-881A-B114ECDBA5F7}"/>
              </a:ext>
            </a:extLst>
          </p:cNvPr>
          <p:cNvCxnSpPr>
            <a:cxnSpLocks/>
          </p:cNvCxnSpPr>
          <p:nvPr/>
        </p:nvCxnSpPr>
        <p:spPr>
          <a:xfrm>
            <a:off x="409767" y="6204387"/>
            <a:ext cx="11782233"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D44DE57-9573-C34F-A833-EC7B16A3A0A1}"/>
              </a:ext>
            </a:extLst>
          </p:cNvPr>
          <p:cNvSpPr txBox="1"/>
          <p:nvPr/>
        </p:nvSpPr>
        <p:spPr>
          <a:xfrm>
            <a:off x="7540111" y="1901367"/>
            <a:ext cx="4602842" cy="4309385"/>
          </a:xfrm>
          <a:prstGeom prst="rect">
            <a:avLst/>
          </a:prstGeom>
          <a:noFill/>
        </p:spPr>
        <p:txBody>
          <a:bodyPr wrap="square" lIns="91440" tIns="45720" rIns="91440" bIns="45720" anchor="t">
            <a:spAutoFit/>
          </a:bodyPr>
          <a:lstStyle/>
          <a:p>
            <a:pPr lvl="2" defTabSz="457200">
              <a:defRPr/>
            </a:pPr>
            <a:r>
              <a:rPr lang="en-US" sz="1600" kern="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Creating inclusive and pluralistic </a:t>
            </a:r>
            <a:r>
              <a:rPr kumimoji="0" lang="en-US" sz="16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Open Sans" panose="020B0606030504020204" pitchFamily="34" charset="0"/>
                <a:cs typeface="Arial" panose="020B0604020202020204" pitchFamily="34" charset="0"/>
              </a:rPr>
              <a:t>learning</a:t>
            </a:r>
            <a:r>
              <a:rPr lang="en-US" sz="1600" kern="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 environment to address persistent disparities in literacy and critical thinking among multicultural and socioeconomically diverse learners.</a:t>
            </a:r>
          </a:p>
          <a:p>
            <a:pPr lvl="2" defTabSz="457200">
              <a:defRPr/>
            </a:pPr>
            <a:endParaRPr lang="en-US" sz="1600" kern="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a:p>
            <a:pPr lvl="2" defTabSz="457200">
              <a:defRPr/>
            </a:pPr>
            <a:r>
              <a:rPr lang="en-US" sz="1600" kern="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Our team has developed an extracurricular programme that specifically caters to our students’ learning needs via differentiated and  inquiry-based learning.</a:t>
            </a:r>
          </a:p>
          <a:p>
            <a:pPr lvl="2" defTabSz="457200">
              <a:defRPr/>
            </a:pPr>
            <a:endParaRPr lang="en-US" sz="1600" kern="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a:p>
            <a:pPr lvl="2" defTabSz="457200">
              <a:defRPr/>
            </a:pPr>
            <a:r>
              <a:rPr lang="en-US" sz="1600" kern="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To mitigate academic disparities by establishing a pluralistic and inclusive learning environment that cultivates a sense of value, respect, and inclusion for students from diverse backgrounds and varying abilities.</a:t>
            </a:r>
            <a:endParaRPr lang="en-US" sz="16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a:p>
            <a:pPr lvl="2" defTabSz="457200">
              <a:defRPr/>
            </a:pPr>
            <a:endParaRPr lang="en-US" sz="1600" kern="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a:p>
            <a:pPr marL="914400" lvl="2" defTabSz="457200">
              <a:lnSpc>
                <a:spcPts val="2400"/>
              </a:lnSpc>
              <a:spcAft>
                <a:spcPts val="300"/>
              </a:spcAft>
              <a:buClrTx/>
              <a:defRPr/>
            </a:pPr>
            <a:endParaRPr lang="en-US" sz="1600" kern="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25" name="Text Placeholder 2">
            <a:extLst>
              <a:ext uri="{FF2B5EF4-FFF2-40B4-BE49-F238E27FC236}">
                <a16:creationId xmlns:a16="http://schemas.microsoft.com/office/drawing/2014/main" id="{809DF27D-B593-1942-BA58-B9A2FB726DC1}"/>
              </a:ext>
            </a:extLst>
          </p:cNvPr>
          <p:cNvSpPr txBox="1">
            <a:spLocks/>
          </p:cNvSpPr>
          <p:nvPr/>
        </p:nvSpPr>
        <p:spPr>
          <a:xfrm>
            <a:off x="2429032" y="170529"/>
            <a:ext cx="6986587" cy="1195202"/>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u="none" strike="noStrike" kern="1200" cap="none" spc="0" normalizeH="0" baseline="0" noProof="0" dirty="0">
                <a:ln>
                  <a:noFill/>
                </a:ln>
                <a:solidFill>
                  <a:srgbClr val="00AEEF"/>
                </a:solidFill>
                <a:effectLst/>
                <a:uLnTx/>
                <a:uFillTx/>
                <a:latin typeface="Montserrat Medium" pitchFamily="2" charset="77"/>
                <a:cs typeface="Calibri Light" panose="020F0302020204030204" pitchFamily="34" charset="0"/>
              </a:rPr>
              <a:t>The Solution</a:t>
            </a:r>
          </a:p>
          <a:p>
            <a:pPr marL="0" indent="0" algn="ctr">
              <a:buClrTx/>
              <a:buNone/>
              <a:defRPr/>
            </a:pPr>
            <a:r>
              <a:rPr lang="en-US" sz="3600" dirty="0">
                <a:solidFill>
                  <a:srgbClr val="00AEEF"/>
                </a:solidFill>
                <a:latin typeface="Montserrat Medium" pitchFamily="2" charset="77"/>
                <a:cs typeface="Calibri Light" panose="020F0302020204030204" pitchFamily="34" charset="0"/>
              </a:rPr>
              <a:t>“Curiosity minds” </a:t>
            </a:r>
          </a:p>
        </p:txBody>
      </p:sp>
      <p:sp>
        <p:nvSpPr>
          <p:cNvPr id="26" name="Text Placeholder 3">
            <a:extLst>
              <a:ext uri="{FF2B5EF4-FFF2-40B4-BE49-F238E27FC236}">
                <a16:creationId xmlns:a16="http://schemas.microsoft.com/office/drawing/2014/main" id="{A109DEC8-0713-E74D-B3B2-1D4C93BEE5F8}"/>
              </a:ext>
            </a:extLst>
          </p:cNvPr>
          <p:cNvSpPr txBox="1">
            <a:spLocks/>
          </p:cNvSpPr>
          <p:nvPr/>
        </p:nvSpPr>
        <p:spPr>
          <a:xfrm>
            <a:off x="409767" y="1037520"/>
            <a:ext cx="11357182" cy="452319"/>
          </a:xfrm>
        </p:spPr>
        <p:txBody>
          <a:bodyP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rgbClr val="7F7F7F"/>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42BEF3"/>
              </a:solidFill>
              <a:effectLst/>
              <a:uLnTx/>
              <a:uFillTx/>
              <a:latin typeface="CORESANSG-REGULAR" panose="020B0503030302020202" pitchFamily="34" charset="77"/>
              <a:ea typeface="ＭＳ Ｐゴシック" charset="0"/>
              <a:cs typeface="Calibri Light" panose="020F0302020204030204" pitchFamily="34" charset="0"/>
            </a:endParaRPr>
          </a:p>
        </p:txBody>
      </p:sp>
      <p:sp>
        <p:nvSpPr>
          <p:cNvPr id="30" name="TextBox 29">
            <a:extLst>
              <a:ext uri="{FF2B5EF4-FFF2-40B4-BE49-F238E27FC236}">
                <a16:creationId xmlns:a16="http://schemas.microsoft.com/office/drawing/2014/main" id="{4CBEDE2B-8B1A-5647-A422-0CCF2A581578}"/>
              </a:ext>
            </a:extLst>
          </p:cNvPr>
          <p:cNvSpPr txBox="1"/>
          <p:nvPr/>
        </p:nvSpPr>
        <p:spPr>
          <a:xfrm>
            <a:off x="8898193" y="6685935"/>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P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Shape 830">
            <a:extLst>
              <a:ext uri="{FF2B5EF4-FFF2-40B4-BE49-F238E27FC236}">
                <a16:creationId xmlns:a16="http://schemas.microsoft.com/office/drawing/2014/main" id="{5C667720-1B70-EBD7-82D5-C162CDE4B90D}"/>
              </a:ext>
            </a:extLst>
          </p:cNvPr>
          <p:cNvSpPr>
            <a:spLocks noChangeArrowheads="1"/>
          </p:cNvSpPr>
          <p:nvPr/>
        </p:nvSpPr>
        <p:spPr bwMode="auto">
          <a:xfrm>
            <a:off x="5199467" y="3267647"/>
            <a:ext cx="1743466" cy="1041189"/>
          </a:xfrm>
          <a:prstGeom prst="ellipse">
            <a:avLst/>
          </a:prstGeom>
          <a:solidFill>
            <a:srgbClr val="0070C0"/>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altLang="en-PT" sz="1900" b="0" i="0" u="none" strike="noStrike" kern="1200" cap="none" spc="0" normalizeH="0" baseline="0" noProof="0">
                <a:ln>
                  <a:noFill/>
                </a:ln>
                <a:solidFill>
                  <a:srgbClr val="FFFFFF"/>
                </a:solidFill>
                <a:effectLst/>
                <a:uLnTx/>
                <a:uFillTx/>
                <a:latin typeface="CoreSansG-Regular" panose="020B0503030302020202" pitchFamily="34" charset="77"/>
                <a:ea typeface="+mn-ea"/>
                <a:cs typeface="Arial" panose="020B0604020202020204" pitchFamily="34" charset="0"/>
                <a:sym typeface="Lato" panose="020F0502020204030203" pitchFamily="34" charset="77"/>
              </a:rPr>
              <a:t>METHOD</a:t>
            </a:r>
          </a:p>
        </p:txBody>
      </p:sp>
      <p:cxnSp>
        <p:nvCxnSpPr>
          <p:cNvPr id="23" name="Straight Arrow Connector 22">
            <a:extLst>
              <a:ext uri="{FF2B5EF4-FFF2-40B4-BE49-F238E27FC236}">
                <a16:creationId xmlns:a16="http://schemas.microsoft.com/office/drawing/2014/main" id="{ED4A2722-2EBF-11A0-D5AA-2F62676C95F7}"/>
              </a:ext>
            </a:extLst>
          </p:cNvPr>
          <p:cNvCxnSpPr>
            <a:cxnSpLocks/>
          </p:cNvCxnSpPr>
          <p:nvPr/>
        </p:nvCxnSpPr>
        <p:spPr>
          <a:xfrm>
            <a:off x="6904026" y="2423428"/>
            <a:ext cx="636085" cy="0"/>
          </a:xfrm>
          <a:prstGeom prst="straightConnector1">
            <a:avLst/>
          </a:prstGeom>
          <a:ln w="22225">
            <a:solidFill>
              <a:srgbClr val="00AEEF"/>
            </a:solidFill>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0FD5D76-82EB-89AD-FF3D-EDBC87B84D35}"/>
              </a:ext>
            </a:extLst>
          </p:cNvPr>
          <p:cNvCxnSpPr>
            <a:cxnSpLocks/>
          </p:cNvCxnSpPr>
          <p:nvPr/>
        </p:nvCxnSpPr>
        <p:spPr>
          <a:xfrm>
            <a:off x="6915220" y="3815642"/>
            <a:ext cx="624891" cy="0"/>
          </a:xfrm>
          <a:prstGeom prst="straightConnector1">
            <a:avLst/>
          </a:prstGeom>
          <a:ln w="22225">
            <a:solidFill>
              <a:srgbClr val="00AEEF"/>
            </a:solidFill>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A9C2415-B526-2C9F-7F55-BD2B2D7527FC}"/>
              </a:ext>
            </a:extLst>
          </p:cNvPr>
          <p:cNvCxnSpPr>
            <a:cxnSpLocks/>
          </p:cNvCxnSpPr>
          <p:nvPr/>
        </p:nvCxnSpPr>
        <p:spPr>
          <a:xfrm>
            <a:off x="6904026" y="5187736"/>
            <a:ext cx="636085" cy="0"/>
          </a:xfrm>
          <a:prstGeom prst="straightConnector1">
            <a:avLst/>
          </a:prstGeom>
          <a:ln w="22225">
            <a:solidFill>
              <a:srgbClr val="00AEEF"/>
            </a:solidFill>
            <a:headEnd type="none" w="med" len="sm"/>
            <a:tailEnd type="non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42EEDFB-625A-49DB-E522-A28FE3A79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84" y="3428984"/>
            <a:ext cx="31" cy="31"/>
          </a:xfrm>
          <a:prstGeom prst="rect">
            <a:avLst/>
          </a:prstGeom>
        </p:spPr>
      </p:pic>
      <p:pic>
        <p:nvPicPr>
          <p:cNvPr id="6" name="Picture 5">
            <a:extLst>
              <a:ext uri="{FF2B5EF4-FFF2-40B4-BE49-F238E27FC236}">
                <a16:creationId xmlns:a16="http://schemas.microsoft.com/office/drawing/2014/main" id="{7B56D0AD-D283-1E8C-FC6F-06DFA303567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32" y="1615901"/>
            <a:ext cx="4861728" cy="4588486"/>
          </a:xfrm>
          <a:prstGeom prst="rect">
            <a:avLst/>
          </a:prstGeom>
        </p:spPr>
      </p:pic>
    </p:spTree>
    <p:extLst>
      <p:ext uri="{BB962C8B-B14F-4D97-AF65-F5344CB8AC3E}">
        <p14:creationId xmlns:p14="http://schemas.microsoft.com/office/powerpoint/2010/main" val="34563957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g13217cf0d9c_1_39" descr="Diagram&#10;&#10;Description automatically generated"/>
          <p:cNvPicPr preferRelativeResize="0"/>
          <p:nvPr/>
        </p:nvPicPr>
        <p:blipFill rotWithShape="1">
          <a:blip r:embed="rId4" cstate="screen">
            <a:alphaModFix/>
            <a:extLst>
              <a:ext uri="{28A0092B-C50C-407E-A947-70E740481C1C}">
                <a14:useLocalDpi xmlns:a14="http://schemas.microsoft.com/office/drawing/2010/main" val="0"/>
              </a:ext>
            </a:extLst>
          </a:blip>
          <a:srcRect/>
          <a:stretch/>
        </p:blipFill>
        <p:spPr>
          <a:xfrm>
            <a:off x="891911" y="0"/>
            <a:ext cx="10170695" cy="6858000"/>
          </a:xfrm>
          <a:prstGeom prst="rect">
            <a:avLst/>
          </a:prstGeom>
          <a:noFill/>
          <a:ln>
            <a:noFill/>
          </a:ln>
        </p:spPr>
      </p:pic>
      <p:sp>
        <p:nvSpPr>
          <p:cNvPr id="516" name="Google Shape;516;g13217cf0d9c_1_39"/>
          <p:cNvSpPr txBox="1"/>
          <p:nvPr/>
        </p:nvSpPr>
        <p:spPr>
          <a:xfrm>
            <a:off x="2333875" y="1125050"/>
            <a:ext cx="301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19" name="Google Shape;519;g13217cf0d9c_1_39"/>
          <p:cNvSpPr txBox="1"/>
          <p:nvPr/>
        </p:nvSpPr>
        <p:spPr>
          <a:xfrm>
            <a:off x="6655834" y="4185555"/>
            <a:ext cx="2505585" cy="1369575"/>
          </a:xfrm>
          <a:prstGeom prst="rect">
            <a:avLst/>
          </a:prstGeom>
          <a:noFill/>
          <a:ln>
            <a:noFill/>
          </a:ln>
        </p:spPr>
        <p:txBody>
          <a:bodyPr spcFirstLastPara="1" wrap="square" lIns="91425" tIns="91425" rIns="91425" bIns="91425" anchor="t" anchorCtr="0">
            <a:spAutoFit/>
          </a:bodyPr>
          <a:lstStyle/>
          <a:p>
            <a:pPr algn="ctr">
              <a:buClr>
                <a:schemeClr val="dk1"/>
              </a:buClr>
              <a:buSzPts val="1100"/>
            </a:pPr>
            <a:r>
              <a:rPr lang="en-US" sz="1100" dirty="0">
                <a:solidFill>
                  <a:schemeClr val="tx1">
                    <a:lumMod val="65000"/>
                    <a:lumOff val="35000"/>
                  </a:schemeClr>
                </a:solidFill>
                <a:latin typeface="+mj-lt"/>
                <a:ea typeface="Open Sans" panose="020B0606030504020204" pitchFamily="34" charset="0"/>
                <a:cs typeface="Open Sans" panose="020B0606030504020204" pitchFamily="34" charset="0"/>
              </a:rPr>
              <a:t>Student-driven-promotes </a:t>
            </a:r>
          </a:p>
          <a:p>
            <a:pPr algn="ctr">
              <a:buClr>
                <a:schemeClr val="dk1"/>
              </a:buClr>
              <a:buSzPts val="1100"/>
            </a:pPr>
            <a:r>
              <a:rPr lang="en-US" sz="1100" dirty="0">
                <a:solidFill>
                  <a:schemeClr val="tx1">
                    <a:lumMod val="65000"/>
                    <a:lumOff val="35000"/>
                  </a:schemeClr>
                </a:solidFill>
                <a:latin typeface="+mj-lt"/>
                <a:ea typeface="Open Sans" panose="020B0606030504020204" pitchFamily="34" charset="0"/>
                <a:cs typeface="Open Sans" panose="020B0606030504020204" pitchFamily="34" charset="0"/>
              </a:rPr>
              <a:t>active student involvement;</a:t>
            </a:r>
          </a:p>
          <a:p>
            <a:pPr algn="ctr">
              <a:buClr>
                <a:schemeClr val="dk1"/>
              </a:buClr>
              <a:buSzPts val="1100"/>
            </a:pPr>
            <a:r>
              <a:rPr lang="en-US" sz="1100" dirty="0">
                <a:solidFill>
                  <a:schemeClr val="tx1">
                    <a:lumMod val="65000"/>
                    <a:lumOff val="35000"/>
                  </a:schemeClr>
                </a:solidFill>
                <a:latin typeface="+mj-lt"/>
                <a:ea typeface="Open Sans" panose="020B0606030504020204" pitchFamily="34" charset="0"/>
                <a:cs typeface="Open Sans" panose="020B0606030504020204" pitchFamily="34" charset="0"/>
              </a:rPr>
              <a:t>Differentiated and inquiry learning approach addresses the unique needs, strengths, and learning differences of students; Low-cost-affordable and accessible resources</a:t>
            </a:r>
            <a:endParaRPr sz="1100" dirty="0">
              <a:solidFill>
                <a:schemeClr val="tx1">
                  <a:lumMod val="65000"/>
                  <a:lumOff val="35000"/>
                </a:schemeClr>
              </a:solidFill>
              <a:latin typeface="+mj-lt"/>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9EF39C3B-C288-5711-10FA-3DB689BB8185}"/>
              </a:ext>
            </a:extLst>
          </p:cNvPr>
          <p:cNvSpPr txBox="1"/>
          <p:nvPr/>
        </p:nvSpPr>
        <p:spPr>
          <a:xfrm>
            <a:off x="4035330" y="2074342"/>
            <a:ext cx="3570514" cy="769441"/>
          </a:xfrm>
          <a:prstGeom prst="rect">
            <a:avLst/>
          </a:prstGeom>
          <a:noFill/>
        </p:spPr>
        <p:txBody>
          <a:bodyPr wrap="square" lIns="91440" tIns="45720" rIns="91440" bIns="45720" anchor="t">
            <a:spAutoFit/>
          </a:bodyPr>
          <a:lstStyle/>
          <a:p>
            <a:pPr algn="ctr"/>
            <a:r>
              <a:rPr lang="en-US" sz="1100" dirty="0">
                <a:solidFill>
                  <a:schemeClr val="tx1">
                    <a:lumMod val="65000"/>
                    <a:lumOff val="35000"/>
                  </a:schemeClr>
                </a:solidFill>
                <a:latin typeface="+mj-lt"/>
                <a:ea typeface="Open Sans" panose="020B0606030504020204" pitchFamily="34" charset="0"/>
                <a:cs typeface="Open Sans" panose="020B0606030504020204" pitchFamily="34" charset="0"/>
              </a:rPr>
              <a:t>The solution's focus on diversity, inclusivity, and equity fosters academic success among diverse students, bridging achievement gaps through improved literacy and critical thinking.</a:t>
            </a:r>
            <a:endParaRPr lang="ru-RU" sz="1100" dirty="0">
              <a:solidFill>
                <a:schemeClr val="tx1">
                  <a:lumMod val="65000"/>
                  <a:lumOff val="35000"/>
                </a:schemeClr>
              </a:solidFill>
              <a:latin typeface="+mj-lt"/>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3DFFE349-FC20-B9DE-2A4C-128F0E9F49C4}"/>
              </a:ext>
            </a:extLst>
          </p:cNvPr>
          <p:cNvSpPr/>
          <p:nvPr/>
        </p:nvSpPr>
        <p:spPr>
          <a:xfrm>
            <a:off x="5146818" y="743245"/>
            <a:ext cx="1347537" cy="415187"/>
          </a:xfrm>
          <a:prstGeom prst="rect">
            <a:avLst/>
          </a:prstGeom>
          <a:solidFill>
            <a:srgbClr val="EBA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ACBAA8C-D90A-D360-23F9-DEB405B594F6}"/>
              </a:ext>
            </a:extLst>
          </p:cNvPr>
          <p:cNvSpPr/>
          <p:nvPr/>
        </p:nvSpPr>
        <p:spPr>
          <a:xfrm>
            <a:off x="2149642" y="5525356"/>
            <a:ext cx="1604211" cy="415187"/>
          </a:xfrm>
          <a:prstGeom prst="rect">
            <a:avLst/>
          </a:prstGeom>
          <a:solidFill>
            <a:srgbClr val="EBA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1" name="Google Shape;521;g13217cf0d9c_1_39"/>
          <p:cNvSpPr txBox="1"/>
          <p:nvPr/>
        </p:nvSpPr>
        <p:spPr>
          <a:xfrm>
            <a:off x="3030581" y="4162317"/>
            <a:ext cx="2009499" cy="1538853"/>
          </a:xfrm>
          <a:prstGeom prst="rect">
            <a:avLst/>
          </a:prstGeom>
          <a:noFill/>
          <a:ln>
            <a:noFill/>
          </a:ln>
        </p:spPr>
        <p:txBody>
          <a:bodyPr spcFirstLastPara="1" wrap="square" lIns="91425" tIns="91425" rIns="91425" bIns="91425" anchor="t" anchorCtr="0">
            <a:spAutoFit/>
          </a:bodyPr>
          <a:lstStyle/>
          <a:p>
            <a:pPr algn="ctr"/>
            <a:r>
              <a:rPr lang="en-US" sz="1100" dirty="0">
                <a:solidFill>
                  <a:schemeClr val="tx1">
                    <a:lumMod val="65000"/>
                    <a:lumOff val="35000"/>
                  </a:schemeClr>
                </a:solidFill>
                <a:latin typeface="+mj-lt"/>
                <a:ea typeface="Open Sans" panose="020B0606030504020204" pitchFamily="34" charset="0"/>
                <a:cs typeface="Open Sans" panose="020B0606030504020204" pitchFamily="34" charset="0"/>
              </a:rPr>
              <a:t>The flexible teaching methods and adaptable programme design enable the solution to evolve and respond to students’ learning needs and abilities, ensuring its long-term sustainability.</a:t>
            </a:r>
          </a:p>
          <a:p>
            <a:pPr algn="ctr"/>
            <a:endParaRPr lang="en-US" sz="1100" dirty="0">
              <a:solidFill>
                <a:schemeClr val="tx1">
                  <a:lumMod val="65000"/>
                  <a:lumOff val="35000"/>
                </a:schemeClr>
              </a:solidFill>
              <a:highlight>
                <a:srgbClr val="FFFF00"/>
              </a:highlight>
              <a:latin typeface="+mj-lt"/>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2CA6098E-9E0F-1617-F179-D4D604E77A3D}"/>
              </a:ext>
            </a:extLst>
          </p:cNvPr>
          <p:cNvSpPr/>
          <p:nvPr/>
        </p:nvSpPr>
        <p:spPr>
          <a:xfrm>
            <a:off x="8764475" y="5525356"/>
            <a:ext cx="1347537" cy="415187"/>
          </a:xfrm>
          <a:prstGeom prst="rect">
            <a:avLst/>
          </a:prstGeom>
          <a:solidFill>
            <a:srgbClr val="EBA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CDA01B4-5D26-76FE-FA7C-A552DAB597BB}"/>
              </a:ext>
            </a:extLst>
          </p:cNvPr>
          <p:cNvSpPr txBox="1"/>
          <p:nvPr/>
        </p:nvSpPr>
        <p:spPr>
          <a:xfrm>
            <a:off x="4932254" y="766172"/>
            <a:ext cx="1776663" cy="369332"/>
          </a:xfrm>
          <a:prstGeom prst="rect">
            <a:avLst/>
          </a:prstGeom>
          <a:noFill/>
        </p:spPr>
        <p:txBody>
          <a:bodyPr wrap="square" rtlCol="0">
            <a:spAutoFit/>
          </a:bodyPr>
          <a:lstStyle/>
          <a:p>
            <a:pPr algn="ctr"/>
            <a:r>
              <a:rPr lang="en-GB" sz="18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DESIRABILITY</a:t>
            </a:r>
          </a:p>
        </p:txBody>
      </p:sp>
      <p:sp>
        <p:nvSpPr>
          <p:cNvPr id="7" name="TextBox 6">
            <a:extLst>
              <a:ext uri="{FF2B5EF4-FFF2-40B4-BE49-F238E27FC236}">
                <a16:creationId xmlns:a16="http://schemas.microsoft.com/office/drawing/2014/main" id="{CB927B89-2471-B3AD-C9EC-6546A8944A2C}"/>
              </a:ext>
            </a:extLst>
          </p:cNvPr>
          <p:cNvSpPr txBox="1"/>
          <p:nvPr/>
        </p:nvSpPr>
        <p:spPr>
          <a:xfrm>
            <a:off x="1946997" y="5607843"/>
            <a:ext cx="2009499" cy="369332"/>
          </a:xfrm>
          <a:prstGeom prst="rect">
            <a:avLst/>
          </a:prstGeom>
          <a:noFill/>
        </p:spPr>
        <p:txBody>
          <a:bodyPr wrap="square" rtlCol="0">
            <a:spAutoFit/>
          </a:bodyPr>
          <a:lstStyle/>
          <a:p>
            <a:pPr algn="ctr"/>
            <a:r>
              <a:rPr lang="en-GB" sz="18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SUSTAINABILITY</a:t>
            </a:r>
          </a:p>
        </p:txBody>
      </p:sp>
      <p:sp>
        <p:nvSpPr>
          <p:cNvPr id="8" name="TextBox 7">
            <a:extLst>
              <a:ext uri="{FF2B5EF4-FFF2-40B4-BE49-F238E27FC236}">
                <a16:creationId xmlns:a16="http://schemas.microsoft.com/office/drawing/2014/main" id="{4AF8A8DB-1C66-F96C-07B1-3BA7E2BD4878}"/>
              </a:ext>
            </a:extLst>
          </p:cNvPr>
          <p:cNvSpPr txBox="1"/>
          <p:nvPr/>
        </p:nvSpPr>
        <p:spPr>
          <a:xfrm>
            <a:off x="8338877" y="5525356"/>
            <a:ext cx="2009499" cy="369332"/>
          </a:xfrm>
          <a:prstGeom prst="rect">
            <a:avLst/>
          </a:prstGeom>
          <a:noFill/>
        </p:spPr>
        <p:txBody>
          <a:bodyPr wrap="square" rtlCol="0">
            <a:spAutoFit/>
          </a:bodyPr>
          <a:lstStyle/>
          <a:p>
            <a:pPr algn="ctr"/>
            <a:r>
              <a:rPr lang="en-GB" sz="18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FEASIBILITY</a:t>
            </a:r>
          </a:p>
        </p:txBody>
      </p:sp>
      <p:sp>
        <p:nvSpPr>
          <p:cNvPr id="9" name="Rectangle 8">
            <a:extLst>
              <a:ext uri="{FF2B5EF4-FFF2-40B4-BE49-F238E27FC236}">
                <a16:creationId xmlns:a16="http://schemas.microsoft.com/office/drawing/2014/main" id="{9ADD9887-678E-5CE7-ADFB-90D962930F41}"/>
              </a:ext>
            </a:extLst>
          </p:cNvPr>
          <p:cNvSpPr/>
          <p:nvPr/>
        </p:nvSpPr>
        <p:spPr>
          <a:xfrm>
            <a:off x="8764475" y="1125050"/>
            <a:ext cx="1347537" cy="631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39D3F0F-3B64-F5FB-84D4-259AACA4DED9}"/>
              </a:ext>
            </a:extLst>
          </p:cNvPr>
          <p:cNvSpPr txBox="1"/>
          <p:nvPr/>
        </p:nvSpPr>
        <p:spPr>
          <a:xfrm>
            <a:off x="8733261" y="1249769"/>
            <a:ext cx="2535614" cy="400110"/>
          </a:xfrm>
          <a:prstGeom prst="rect">
            <a:avLst/>
          </a:prstGeom>
          <a:noFill/>
        </p:spPr>
        <p:txBody>
          <a:bodyPr wrap="square" rtlCol="0">
            <a:spAutoFit/>
          </a:bodyPr>
          <a:lstStyle/>
          <a:p>
            <a:r>
              <a:rPr lang="en-GB" sz="2000" b="1" dirty="0">
                <a:solidFill>
                  <a:schemeClr val="tx1">
                    <a:lumMod val="65000"/>
                    <a:lumOff val="35000"/>
                  </a:schemeClr>
                </a:solidFill>
                <a:latin typeface="Montserrat ExtraBold" pitchFamily="2" charset="77"/>
              </a:rPr>
              <a:t>INNOVATION</a:t>
            </a:r>
          </a:p>
        </p:txBody>
      </p:sp>
    </p:spTree>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63D786-807D-9AC0-150E-19160BFA1EE8}"/>
              </a:ext>
            </a:extLst>
          </p:cNvPr>
          <p:cNvSpPr/>
          <p:nvPr/>
        </p:nvSpPr>
        <p:spPr>
          <a:xfrm>
            <a:off x="3402453" y="2576427"/>
            <a:ext cx="4117010" cy="34270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DFAC8DB-C005-C771-2BAC-428CD277B1BB}"/>
              </a:ext>
            </a:extLst>
          </p:cNvPr>
          <p:cNvSpPr/>
          <p:nvPr/>
        </p:nvSpPr>
        <p:spPr>
          <a:xfrm>
            <a:off x="7810480" y="2576427"/>
            <a:ext cx="4014508" cy="34270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2EDBF03-2218-F653-D08B-D176E4EF5749}"/>
              </a:ext>
            </a:extLst>
          </p:cNvPr>
          <p:cNvSpPr/>
          <p:nvPr/>
        </p:nvSpPr>
        <p:spPr>
          <a:xfrm>
            <a:off x="333893" y="2579307"/>
            <a:ext cx="2833765" cy="34270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3"/>
          <p:cNvSpPr>
            <a:spLocks noGrp="1"/>
          </p:cNvSpPr>
          <p:nvPr>
            <p:ph type="body" sz="quarter" idx="4294967295"/>
          </p:nvPr>
        </p:nvSpPr>
        <p:spPr>
          <a:xfrm>
            <a:off x="1885951" y="413369"/>
            <a:ext cx="8676925" cy="435768"/>
          </a:xfrm>
        </p:spPr>
        <p:txBody>
          <a:bodyPr/>
          <a:lstStyle/>
          <a:p>
            <a:pPr marL="0" indent="0" algn="just">
              <a:spcBef>
                <a:spcPts val="600"/>
              </a:spcBef>
              <a:buNone/>
              <a:defRPr/>
            </a:pPr>
            <a:r>
              <a:rPr lang="en-US" sz="1800" i="1">
                <a:solidFill>
                  <a:prstClr val="white">
                    <a:lumMod val="50000"/>
                  </a:prstClr>
                </a:solidFill>
                <a:latin typeface="Calibri Light" panose="020F0302020204030204" pitchFamily="34" charset="0"/>
                <a:ea typeface="ＭＳ Ｐゴシック" charset="0"/>
                <a:cs typeface="Calibri Light" panose="020F0302020204030204" pitchFamily="34" charset="0"/>
              </a:rPr>
              <a:t> </a:t>
            </a:r>
          </a:p>
        </p:txBody>
      </p:sp>
      <p:sp>
        <p:nvSpPr>
          <p:cNvPr id="25" name="TextBox 24">
            <a:extLst>
              <a:ext uri="{FF2B5EF4-FFF2-40B4-BE49-F238E27FC236}">
                <a16:creationId xmlns:a16="http://schemas.microsoft.com/office/drawing/2014/main" id="{56565DAB-1B3E-CF42-8417-ADF45643427E}"/>
              </a:ext>
            </a:extLst>
          </p:cNvPr>
          <p:cNvSpPr txBox="1"/>
          <p:nvPr/>
        </p:nvSpPr>
        <p:spPr>
          <a:xfrm>
            <a:off x="3549357" y="2833758"/>
            <a:ext cx="3746574" cy="3031599"/>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Open Sans" panose="020B0606030504020204" pitchFamily="34" charset="0"/>
                <a:cs typeface="Arial" panose="020B0604020202020204" pitchFamily="34" charset="0"/>
                <a:sym typeface="Arial"/>
              </a:rPr>
              <a:t>We noticed/saw/heard…</a:t>
            </a:r>
          </a:p>
          <a:p>
            <a:pPr marL="285750" marR="0" lvl="0"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Open Sans" panose="020B0606030504020204" pitchFamily="34" charset="0"/>
                <a:cs typeface="Arial" panose="020B0604020202020204" pitchFamily="34" charset="0"/>
                <a:sym typeface="Arial"/>
              </a:rPr>
              <a:t>Students struggle to extract, analyze, and form their own opinions based on information from different sources.</a:t>
            </a:r>
          </a:p>
          <a:p>
            <a:pPr marL="285750" marR="0" lvl="0"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Open Sans" panose="020B0606030504020204" pitchFamily="34" charset="0"/>
                <a:cs typeface="Arial" panose="020B0604020202020204" pitchFamily="34" charset="0"/>
                <a:sym typeface="Arial"/>
              </a:rPr>
              <a:t>Students often prefer to socialize and form groups with peers of the same ethnicity.</a:t>
            </a:r>
          </a:p>
          <a:p>
            <a:pPr marL="285750" marR="0" lvl="0"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Open Sans" panose="020B0606030504020204" pitchFamily="34" charset="0"/>
                <a:cs typeface="Arial" panose="020B0604020202020204" pitchFamily="34" charset="0"/>
                <a:sym typeface="Arial"/>
              </a:rPr>
              <a:t>Parental involvement in their children's learning activities is minimal.</a:t>
            </a:r>
          </a:p>
        </p:txBody>
      </p:sp>
      <p:sp>
        <p:nvSpPr>
          <p:cNvPr id="30" name="Text Placeholder 2">
            <a:extLst>
              <a:ext uri="{FF2B5EF4-FFF2-40B4-BE49-F238E27FC236}">
                <a16:creationId xmlns:a16="http://schemas.microsoft.com/office/drawing/2014/main" id="{206F3B53-034B-6947-B611-BA08CCFF8D2C}"/>
              </a:ext>
            </a:extLst>
          </p:cNvPr>
          <p:cNvSpPr txBox="1">
            <a:spLocks/>
          </p:cNvSpPr>
          <p:nvPr/>
        </p:nvSpPr>
        <p:spPr>
          <a:xfrm>
            <a:off x="1748529" y="527276"/>
            <a:ext cx="9118957" cy="566285"/>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Tx/>
              <a:buNone/>
              <a:defRPr/>
            </a:pPr>
            <a:r>
              <a:rPr kumimoji="0" lang="en-US" sz="3600" b="1" i="0" u="none" strike="noStrike" kern="1200" cap="none" spc="0" normalizeH="0" baseline="0" noProof="0" dirty="0">
                <a:ln>
                  <a:noFill/>
                </a:ln>
                <a:solidFill>
                  <a:srgbClr val="00AEEF"/>
                </a:solidFill>
                <a:effectLst/>
                <a:uLnTx/>
                <a:uFillTx/>
                <a:latin typeface="Montserrat"/>
                <a:cs typeface="Calibri Light"/>
                <a:sym typeface="Arial"/>
              </a:rPr>
              <a:t>Design Process </a:t>
            </a:r>
            <a:r>
              <a:rPr kumimoji="0" lang="en-US" sz="3600" b="0" i="0" u="none" strike="noStrike" kern="1200" cap="none" spc="0" normalizeH="0" baseline="0" noProof="0" dirty="0">
                <a:ln>
                  <a:noFill/>
                </a:ln>
                <a:solidFill>
                  <a:srgbClr val="00AEEF"/>
                </a:solidFill>
                <a:effectLst/>
                <a:uLnTx/>
                <a:uFillTx/>
                <a:latin typeface="Montserrat"/>
                <a:cs typeface="Calibri Light"/>
                <a:sym typeface="Arial"/>
              </a:rPr>
              <a:t>| </a:t>
            </a:r>
            <a:r>
              <a:rPr lang="en-US" sz="3600" dirty="0">
                <a:solidFill>
                  <a:srgbClr val="00AEEF"/>
                </a:solidFill>
                <a:latin typeface="Montserrat"/>
                <a:cs typeface="Calibri Light"/>
              </a:rPr>
              <a:t>Gathering Evidence</a:t>
            </a:r>
            <a:endParaRPr kumimoji="0" lang="en-US" sz="3600" b="0" i="0" u="none" strike="noStrike" kern="1200" cap="none" spc="0" normalizeH="0" baseline="0" noProof="0" dirty="0">
              <a:ln>
                <a:noFill/>
              </a:ln>
              <a:solidFill>
                <a:srgbClr val="00AEEF"/>
              </a:solidFill>
              <a:effectLst/>
              <a:uLnTx/>
              <a:uFillTx/>
              <a:latin typeface="Montserrat" pitchFamily="2" charset="77"/>
              <a:cs typeface="Calibri Light" panose="020F0302020204030204" pitchFamily="34" charset="0"/>
              <a:sym typeface="Arial"/>
            </a:endParaRPr>
          </a:p>
        </p:txBody>
      </p:sp>
      <p:sp>
        <p:nvSpPr>
          <p:cNvPr id="31" name="Text Placeholder 3">
            <a:extLst>
              <a:ext uri="{FF2B5EF4-FFF2-40B4-BE49-F238E27FC236}">
                <a16:creationId xmlns:a16="http://schemas.microsoft.com/office/drawing/2014/main" id="{6E38F18A-8164-6448-A02D-F909FA7858A2}"/>
              </a:ext>
            </a:extLst>
          </p:cNvPr>
          <p:cNvSpPr txBox="1">
            <a:spLocks/>
          </p:cNvSpPr>
          <p:nvPr/>
        </p:nvSpPr>
        <p:spPr>
          <a:xfrm>
            <a:off x="1757537" y="1095680"/>
            <a:ext cx="8676925" cy="435768"/>
          </a:xfr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rgbClr val="7F7F7F"/>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ClrTx/>
              <a:defRPr/>
            </a:pPr>
            <a:r>
              <a:rPr lang="en-US" sz="1800" dirty="0">
                <a:solidFill>
                  <a:srgbClr val="42BEF3"/>
                </a:solidFill>
                <a:latin typeface="Arial"/>
                <a:ea typeface="Open Sans"/>
                <a:cs typeface="Arial"/>
              </a:rPr>
              <a:t>What did we learn from those we interviewed?</a:t>
            </a:r>
            <a:endParaRPr lang="en-US"/>
          </a:p>
        </p:txBody>
      </p:sp>
      <p:cxnSp>
        <p:nvCxnSpPr>
          <p:cNvPr id="35" name="Straight Connector 34">
            <a:extLst>
              <a:ext uri="{FF2B5EF4-FFF2-40B4-BE49-F238E27FC236}">
                <a16:creationId xmlns:a16="http://schemas.microsoft.com/office/drawing/2014/main" id="{41E3A6B7-9128-AD44-ACE2-99508F002685}"/>
              </a:ext>
            </a:extLst>
          </p:cNvPr>
          <p:cNvCxnSpPr>
            <a:cxnSpLocks/>
          </p:cNvCxnSpPr>
          <p:nvPr/>
        </p:nvCxnSpPr>
        <p:spPr>
          <a:xfrm>
            <a:off x="331390" y="6137235"/>
            <a:ext cx="11493598"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EFA7F37-1F5E-6642-9E89-B32E496ADCA5}"/>
              </a:ext>
            </a:extLst>
          </p:cNvPr>
          <p:cNvSpPr txBox="1"/>
          <p:nvPr/>
        </p:nvSpPr>
        <p:spPr>
          <a:xfrm>
            <a:off x="484322" y="3276018"/>
            <a:ext cx="2541343" cy="12772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PT" sz="16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Open Sans" panose="020B0606030504020204" pitchFamily="34" charset="0"/>
                <a:cs typeface="Arial" panose="020B0604020202020204" pitchFamily="34" charset="0"/>
                <a:sym typeface="Arial"/>
              </a:rPr>
              <a:t>We met…</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chemeClr val="tx1">
                    <a:lumMod val="65000"/>
                    <a:lumOff val="35000"/>
                  </a:schemeClr>
                </a:solidFill>
                <a:effectLst/>
                <a:uLnTx/>
                <a:uFillTx/>
                <a:latin typeface="Arial" panose="020B0604020202020204" pitchFamily="34" charset="0"/>
                <a:ea typeface="Open Sans" panose="020B0606030504020204" pitchFamily="34" charset="0"/>
                <a:cs typeface="Arial" panose="020B0604020202020204" pitchFamily="34" charset="0"/>
                <a:sym typeface="Arial"/>
              </a:rPr>
              <a:t>students and their parents from various ethnicities and diverse socio-economic backgrounds</a:t>
            </a:r>
            <a:endParaRPr kumimoji="0" lang="en-PT" sz="16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5" name="TextBox 4">
            <a:extLst>
              <a:ext uri="{FF2B5EF4-FFF2-40B4-BE49-F238E27FC236}">
                <a16:creationId xmlns:a16="http://schemas.microsoft.com/office/drawing/2014/main" id="{DA171E7C-A39E-5444-B35D-83FD6F2688DA}"/>
              </a:ext>
            </a:extLst>
          </p:cNvPr>
          <p:cNvSpPr txBox="1"/>
          <p:nvPr/>
        </p:nvSpPr>
        <p:spPr>
          <a:xfrm>
            <a:off x="11031913" y="3273138"/>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PT" sz="180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 name="TextBox 5">
            <a:extLst>
              <a:ext uri="{FF2B5EF4-FFF2-40B4-BE49-F238E27FC236}">
                <a16:creationId xmlns:a16="http://schemas.microsoft.com/office/drawing/2014/main" id="{28334755-D41C-244F-83C4-E349F3C8E5A6}"/>
              </a:ext>
            </a:extLst>
          </p:cNvPr>
          <p:cNvSpPr txBox="1"/>
          <p:nvPr/>
        </p:nvSpPr>
        <p:spPr>
          <a:xfrm>
            <a:off x="4046675" y="2950553"/>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PT" sz="1800" b="0" i="0" u="none" strike="noStrike" kern="120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5" name="Shape 1701">
            <a:extLst>
              <a:ext uri="{FF2B5EF4-FFF2-40B4-BE49-F238E27FC236}">
                <a16:creationId xmlns:a16="http://schemas.microsoft.com/office/drawing/2014/main" id="{CDB5E1EE-1B9E-2242-B682-63B5A5400C3B}"/>
              </a:ext>
            </a:extLst>
          </p:cNvPr>
          <p:cNvSpPr>
            <a:spLocks noChangeArrowheads="1"/>
          </p:cNvSpPr>
          <p:nvPr/>
        </p:nvSpPr>
        <p:spPr bwMode="auto">
          <a:xfrm>
            <a:off x="1284772" y="1662332"/>
            <a:ext cx="1097280" cy="865468"/>
          </a:xfrm>
          <a:prstGeom prst="ellipse">
            <a:avLst/>
          </a:pr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altLang="en-PT" sz="3600" b="0" i="0" u="none" strike="noStrike" kern="1200" cap="none" spc="0" normalizeH="0" baseline="0" noProof="0" dirty="0">
                <a:ln>
                  <a:noFill/>
                </a:ln>
                <a:solidFill>
                  <a:srgbClr val="FFFFFF"/>
                </a:solidFill>
                <a:effectLst/>
                <a:uLnTx/>
                <a:uFillTx/>
                <a:latin typeface="CoreSansG-Regular" panose="020B0503030302020202" pitchFamily="34" charset="77"/>
                <a:ea typeface="+mn-ea"/>
                <a:cs typeface="Arial" panose="020B0604020202020204" pitchFamily="34" charset="0"/>
                <a:sym typeface="Lato" panose="020F0502020204030203" pitchFamily="34" charset="77"/>
              </a:rPr>
              <a:t>1</a:t>
            </a:r>
          </a:p>
        </p:txBody>
      </p:sp>
      <p:sp>
        <p:nvSpPr>
          <p:cNvPr id="57" name="Shape 1701">
            <a:extLst>
              <a:ext uri="{FF2B5EF4-FFF2-40B4-BE49-F238E27FC236}">
                <a16:creationId xmlns:a16="http://schemas.microsoft.com/office/drawing/2014/main" id="{626177AE-418F-BB47-AC7D-6C02088BDBD6}"/>
              </a:ext>
            </a:extLst>
          </p:cNvPr>
          <p:cNvSpPr>
            <a:spLocks noChangeArrowheads="1"/>
          </p:cNvSpPr>
          <p:nvPr/>
        </p:nvSpPr>
        <p:spPr bwMode="auto">
          <a:xfrm>
            <a:off x="5083027" y="1641273"/>
            <a:ext cx="1097280" cy="927158"/>
          </a:xfrm>
          <a:prstGeom prst="ellipse">
            <a:avLst/>
          </a:prstGeom>
          <a:solidFill>
            <a:srgbClr val="FDB913"/>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altLang="en-PT" sz="3600" b="0" i="0" u="none" strike="noStrike" kern="1200" cap="none" spc="0" normalizeH="0" baseline="0" noProof="0" dirty="0">
                <a:ln>
                  <a:noFill/>
                </a:ln>
                <a:solidFill>
                  <a:srgbClr val="FFFFFF"/>
                </a:solidFill>
                <a:effectLst/>
                <a:uLnTx/>
                <a:uFillTx/>
                <a:latin typeface="CoreSansG-Regular" panose="020B0503030302020202" pitchFamily="34" charset="77"/>
                <a:ea typeface="+mn-ea"/>
                <a:cs typeface="Arial" panose="020B0604020202020204" pitchFamily="34" charset="0"/>
                <a:sym typeface="Lato" panose="020F0502020204030203" pitchFamily="34" charset="77"/>
              </a:rPr>
              <a:t>2</a:t>
            </a:r>
          </a:p>
        </p:txBody>
      </p:sp>
      <p:sp>
        <p:nvSpPr>
          <p:cNvPr id="58" name="Shape 1701">
            <a:extLst>
              <a:ext uri="{FF2B5EF4-FFF2-40B4-BE49-F238E27FC236}">
                <a16:creationId xmlns:a16="http://schemas.microsoft.com/office/drawing/2014/main" id="{9B541A69-F013-0848-BBB2-A3A29139EAF6}"/>
              </a:ext>
            </a:extLst>
          </p:cNvPr>
          <p:cNvSpPr>
            <a:spLocks noChangeArrowheads="1"/>
          </p:cNvSpPr>
          <p:nvPr/>
        </p:nvSpPr>
        <p:spPr bwMode="auto">
          <a:xfrm>
            <a:off x="9431430" y="1649269"/>
            <a:ext cx="927158" cy="927158"/>
          </a:xfrm>
          <a:prstGeom prst="ellipse">
            <a:avLst/>
          </a:prstGeom>
          <a:solidFill>
            <a:srgbClr val="62BB46"/>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altLang="en-PT" sz="3600" b="0" i="0" u="none" strike="noStrike" kern="1200" cap="none" spc="0" normalizeH="0" baseline="0" noProof="0" dirty="0">
                <a:ln>
                  <a:noFill/>
                </a:ln>
                <a:solidFill>
                  <a:srgbClr val="FFFFFF"/>
                </a:solidFill>
                <a:effectLst/>
                <a:uLnTx/>
                <a:uFillTx/>
                <a:latin typeface="CoreSansG-Regular" panose="020B0503030302020202" pitchFamily="34" charset="77"/>
                <a:ea typeface="+mn-ea"/>
                <a:cs typeface="Arial" panose="020B0604020202020204" pitchFamily="34" charset="0"/>
                <a:sym typeface="Lato" panose="020F0502020204030203" pitchFamily="34" charset="77"/>
              </a:rPr>
              <a:t>3</a:t>
            </a:r>
          </a:p>
        </p:txBody>
      </p:sp>
      <p:sp>
        <p:nvSpPr>
          <p:cNvPr id="26" name="TextBox 25">
            <a:extLst>
              <a:ext uri="{FF2B5EF4-FFF2-40B4-BE49-F238E27FC236}">
                <a16:creationId xmlns:a16="http://schemas.microsoft.com/office/drawing/2014/main" id="{0E8DC08F-DB1C-BE4C-A6B2-3DA88F5897E0}"/>
              </a:ext>
            </a:extLst>
          </p:cNvPr>
          <p:cNvSpPr txBox="1"/>
          <p:nvPr/>
        </p:nvSpPr>
        <p:spPr>
          <a:xfrm>
            <a:off x="7934792" y="2727695"/>
            <a:ext cx="3890196" cy="3031599"/>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Open Sans" panose="020B0606030504020204" pitchFamily="34" charset="0"/>
                <a:cs typeface="Arial" panose="020B0604020202020204" pitchFamily="34" charset="0"/>
                <a:sym typeface="Arial"/>
              </a:rPr>
              <a:t>Our insight…</a:t>
            </a:r>
          </a:p>
          <a:p>
            <a:pPr marL="285750" marR="0" lvl="0"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Open Sans" panose="020B0606030504020204" pitchFamily="34" charset="0"/>
                <a:cs typeface="Arial" panose="020B0604020202020204" pitchFamily="34" charset="0"/>
                <a:sym typeface="Arial"/>
              </a:rPr>
              <a:t>There is a need for support in developing critical thinking skills and literacy</a:t>
            </a:r>
          </a:p>
          <a:p>
            <a:pPr marL="285750" marR="0" lvl="0"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Open Sans" panose="020B0606030504020204" pitchFamily="34" charset="0"/>
                <a:cs typeface="Arial" panose="020B0604020202020204" pitchFamily="34" charset="0"/>
                <a:sym typeface="Arial"/>
              </a:rPr>
              <a:t>Promoting diversity and fostering interactions among students of diverse ethnic backgrounds is crucial and can be achieved through inquiry-based and differentiated activities.</a:t>
            </a:r>
          </a:p>
          <a:p>
            <a:pPr marL="285750" marR="0" lvl="0"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Open Sans" panose="020B0606030504020204" pitchFamily="34" charset="0"/>
                <a:cs typeface="Arial" panose="020B0604020202020204" pitchFamily="34" charset="0"/>
                <a:sym typeface="Arial"/>
              </a:rPr>
              <a:t>Encouraging parental engagement is essential</a:t>
            </a:r>
          </a:p>
        </p:txBody>
      </p:sp>
    </p:spTree>
    <p:extLst>
      <p:ext uri="{BB962C8B-B14F-4D97-AF65-F5344CB8AC3E}">
        <p14:creationId xmlns:p14="http://schemas.microsoft.com/office/powerpoint/2010/main" val="21439410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people sitting around a table&#10;&#10;Description automatically generated with medium confidence">
            <a:extLst>
              <a:ext uri="{FF2B5EF4-FFF2-40B4-BE49-F238E27FC236}">
                <a16:creationId xmlns:a16="http://schemas.microsoft.com/office/drawing/2014/main" id="{051D6F21-66D2-CD46-B68E-87B6144445F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7988" y="130265"/>
            <a:ext cx="2145865" cy="6232478"/>
          </a:xfrm>
          <a:custGeom>
            <a:avLst/>
            <a:gdLst>
              <a:gd name="connsiteX0" fmla="*/ 0 w 2809608"/>
              <a:gd name="connsiteY0" fmla="*/ 0 h 6232478"/>
              <a:gd name="connsiteX1" fmla="*/ 308127 w 2809608"/>
              <a:gd name="connsiteY1" fmla="*/ 47026 h 6232478"/>
              <a:gd name="connsiteX2" fmla="*/ 2809608 w 2809608"/>
              <a:gd name="connsiteY2" fmla="*/ 3116239 h 6232478"/>
              <a:gd name="connsiteX3" fmla="*/ 308127 w 2809608"/>
              <a:gd name="connsiteY3" fmla="*/ 6185453 h 6232478"/>
              <a:gd name="connsiteX4" fmla="*/ 0 w 2809608"/>
              <a:gd name="connsiteY4" fmla="*/ 6232478 h 623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608" h="6232478">
                <a:moveTo>
                  <a:pt x="0" y="0"/>
                </a:moveTo>
                <a:lnTo>
                  <a:pt x="308127" y="47026"/>
                </a:lnTo>
                <a:cubicBezTo>
                  <a:pt x="1735719" y="339153"/>
                  <a:pt x="2809608" y="1602286"/>
                  <a:pt x="2809608" y="3116239"/>
                </a:cubicBezTo>
                <a:cubicBezTo>
                  <a:pt x="2809608" y="4630192"/>
                  <a:pt x="1735719" y="5893325"/>
                  <a:pt x="308127" y="6185453"/>
                </a:cubicBezTo>
                <a:lnTo>
                  <a:pt x="0" y="6232478"/>
                </a:lnTo>
                <a:close/>
              </a:path>
            </a:pathLst>
          </a:custGeom>
        </p:spPr>
      </p:pic>
      <p:sp>
        <p:nvSpPr>
          <p:cNvPr id="5" name="Text Placeholder 2">
            <a:extLst>
              <a:ext uri="{FF2B5EF4-FFF2-40B4-BE49-F238E27FC236}">
                <a16:creationId xmlns:a16="http://schemas.microsoft.com/office/drawing/2014/main" id="{D348E3EF-7FAF-D242-88BC-F3F951092A57}"/>
              </a:ext>
            </a:extLst>
          </p:cNvPr>
          <p:cNvSpPr txBox="1">
            <a:spLocks/>
          </p:cNvSpPr>
          <p:nvPr/>
        </p:nvSpPr>
        <p:spPr>
          <a:xfrm>
            <a:off x="59680" y="2633093"/>
            <a:ext cx="1893640" cy="1545186"/>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Design </a:t>
            </a:r>
            <a:br>
              <a:rPr kumimoji="0" lang="en-US" sz="3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3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Process</a:t>
            </a:r>
            <a:endParaRPr kumimoji="0" lang="en-US" sz="3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BB2A950-DF27-F34D-A1BF-75C08380DA3F}"/>
              </a:ext>
            </a:extLst>
          </p:cNvPr>
          <p:cNvSpPr txBox="1"/>
          <p:nvPr/>
        </p:nvSpPr>
        <p:spPr>
          <a:xfrm>
            <a:off x="3144359" y="1081110"/>
            <a:ext cx="6292028" cy="1446550"/>
          </a:xfrm>
          <a:prstGeom prst="rect">
            <a:avLst/>
          </a:prstGeom>
          <a:noFill/>
        </p:spPr>
        <p:txBody>
          <a:bodyPr wrap="square" lIns="91440" tIns="45720" rIns="91440" bIns="45720" rtlCol="0" anchor="t">
            <a:spAutoFit/>
          </a:bodyPr>
          <a:lstStyle/>
          <a:p>
            <a:pPr defTabSz="457200">
              <a:buClrTx/>
              <a:defRPr/>
            </a:pPr>
            <a:r>
              <a:rPr lang="en-US" sz="1600" b="1" kern="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Prototype: Extracurricular Programme Outline</a:t>
            </a:r>
            <a:endParaRPr lang="en-US" sz="1600" kern="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a:p>
            <a:pPr marL="285750" indent="-285750" defTabSz="457200">
              <a:buClrTx/>
              <a:buFont typeface="Arial" panose="020B0604020202020204" pitchFamily="34" charset="0"/>
              <a:buChar char="•"/>
              <a:defRPr/>
            </a:pPr>
            <a:r>
              <a:rPr lang="en-US" sz="1200" kern="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Topic Selection: Aligning with Students' Learning Needs and Abilities</a:t>
            </a:r>
          </a:p>
          <a:p>
            <a:pPr marL="285750" indent="-285750" defTabSz="457200">
              <a:buClrTx/>
              <a:buFont typeface="Arial" panose="020B0604020202020204" pitchFamily="34" charset="0"/>
              <a:buChar char="•"/>
              <a:defRPr/>
            </a:pPr>
            <a:r>
              <a:rPr lang="en-US" sz="1200" kern="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Formulating Hypotheses</a:t>
            </a:r>
          </a:p>
          <a:p>
            <a:pPr marL="285750" indent="-285750" defTabSz="457200">
              <a:buClrTx/>
              <a:buFont typeface="Arial" panose="020B0604020202020204" pitchFamily="34" charset="0"/>
              <a:buChar char="•"/>
              <a:defRPr/>
            </a:pPr>
            <a:r>
              <a:rPr lang="en-US" sz="1200" kern="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Gathering Information on the Chosen Topic</a:t>
            </a:r>
          </a:p>
          <a:p>
            <a:pPr marL="285750" indent="-285750" defTabSz="457200">
              <a:buClrTx/>
              <a:buFont typeface="Arial" panose="020B0604020202020204" pitchFamily="34" charset="0"/>
              <a:buChar char="•"/>
              <a:defRPr/>
            </a:pPr>
            <a:r>
              <a:rPr lang="en-US" sz="1200" kern="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Conducting Experiments</a:t>
            </a:r>
          </a:p>
          <a:p>
            <a:pPr marL="285750" indent="-285750" defTabSz="457200">
              <a:buClrTx/>
              <a:buFont typeface="Arial" panose="020B0604020202020204" pitchFamily="34" charset="0"/>
              <a:buChar char="•"/>
              <a:defRPr/>
            </a:pPr>
            <a:r>
              <a:rPr lang="en-US" sz="1200" kern="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Analyzing Data</a:t>
            </a:r>
          </a:p>
          <a:p>
            <a:pPr marL="285750" indent="-285750" defTabSz="457200">
              <a:buClrTx/>
              <a:buFont typeface="Arial" panose="020B0604020202020204" pitchFamily="34" charset="0"/>
              <a:buChar char="•"/>
              <a:defRPr/>
            </a:pPr>
            <a:r>
              <a:rPr lang="en-US" sz="1200" kern="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Presenting Findings</a:t>
            </a:r>
          </a:p>
        </p:txBody>
      </p:sp>
      <p:sp>
        <p:nvSpPr>
          <p:cNvPr id="11" name="TextBox 10">
            <a:extLst>
              <a:ext uri="{FF2B5EF4-FFF2-40B4-BE49-F238E27FC236}">
                <a16:creationId xmlns:a16="http://schemas.microsoft.com/office/drawing/2014/main" id="{FBBE0734-9EAD-4F4E-AD46-A59D9037CA72}"/>
              </a:ext>
            </a:extLst>
          </p:cNvPr>
          <p:cNvSpPr txBox="1"/>
          <p:nvPr/>
        </p:nvSpPr>
        <p:spPr>
          <a:xfrm>
            <a:off x="3144359" y="2772883"/>
            <a:ext cx="4375613" cy="1508105"/>
          </a:xfrm>
          <a:prstGeom prst="rect">
            <a:avLst/>
          </a:prstGeom>
          <a:noFill/>
        </p:spPr>
        <p:txBody>
          <a:bodyPr wrap="square" lIns="91440" tIns="45720" rIns="91440" bIns="45720" rtlCol="0" anchor="t">
            <a:spAutoFit/>
          </a:bodyPr>
          <a:lstStyle/>
          <a:p>
            <a:pPr defTabSz="457200">
              <a:buClrTx/>
              <a:defRPr/>
            </a:pPr>
            <a:r>
              <a:rPr lang="en-US" sz="1600" b="1" kern="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Assumptions to test: Differentiated and  Inquiry-based learning</a:t>
            </a:r>
          </a:p>
          <a:p>
            <a:pPr marL="171450" indent="-171450" defTabSz="457200">
              <a:buClrTx/>
              <a:buFont typeface="Arial" panose="020B0604020202020204" pitchFamily="34" charset="0"/>
              <a:buChar char="•"/>
              <a:defRPr/>
            </a:pPr>
            <a:r>
              <a:rPr lang="en-US" sz="1200" kern="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improves students' critical thinking skills</a:t>
            </a:r>
          </a:p>
          <a:p>
            <a:pPr marL="171450" indent="-171450" defTabSz="457200">
              <a:buClrTx/>
              <a:buFont typeface="Arial" panose="020B0604020202020204" pitchFamily="34" charset="0"/>
              <a:buChar char="•"/>
              <a:defRPr/>
            </a:pPr>
            <a:r>
              <a:rPr lang="en-US" sz="1200" kern="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promotes deeper understanding and retention of concepts</a:t>
            </a:r>
          </a:p>
          <a:p>
            <a:pPr marL="171450" indent="-171450" defTabSz="457200">
              <a:buClrTx/>
              <a:buFont typeface="Arial" panose="020B0604020202020204" pitchFamily="34" charset="0"/>
              <a:buChar char="•"/>
              <a:defRPr/>
            </a:pPr>
            <a:r>
              <a:rPr lang="en-US" sz="1200" kern="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encourages active collaboration among students from diverse ethnic backgrounds</a:t>
            </a:r>
          </a:p>
          <a:p>
            <a:pPr marL="171450" indent="-171450" defTabSz="457200">
              <a:buClrTx/>
              <a:buFont typeface="Arial" panose="020B0604020202020204" pitchFamily="34" charset="0"/>
              <a:buChar char="•"/>
              <a:defRPr/>
            </a:pPr>
            <a:r>
              <a:rPr lang="en-US" sz="1200" kern="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promotes parental involvement in inquiry-based activities</a:t>
            </a:r>
          </a:p>
        </p:txBody>
      </p:sp>
      <p:sp>
        <p:nvSpPr>
          <p:cNvPr id="14" name="TextBox 13">
            <a:extLst>
              <a:ext uri="{FF2B5EF4-FFF2-40B4-BE49-F238E27FC236}">
                <a16:creationId xmlns:a16="http://schemas.microsoft.com/office/drawing/2014/main" id="{B480E4F1-E9D7-EE4D-82E8-37BEF34189F3}"/>
              </a:ext>
            </a:extLst>
          </p:cNvPr>
          <p:cNvSpPr txBox="1"/>
          <p:nvPr/>
        </p:nvSpPr>
        <p:spPr>
          <a:xfrm>
            <a:off x="2817350" y="4657095"/>
            <a:ext cx="4982384" cy="1692771"/>
          </a:xfrm>
          <a:prstGeom prst="rect">
            <a:avLst/>
          </a:prstGeom>
          <a:noFill/>
        </p:spPr>
        <p:txBody>
          <a:bodyPr wrap="square" lIns="91440" tIns="45720" rIns="91440" bIns="45720" rtlCol="0" anchor="t">
            <a:spAutoFit/>
          </a:bodyPr>
          <a:lstStyle/>
          <a:p>
            <a:pPr defTabSz="457200">
              <a:buClrTx/>
              <a:defRPr/>
            </a:pPr>
            <a:r>
              <a:rPr lang="en-US" sz="1600" b="1" kern="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Learning from testing: Differentiated and Inquiry-based learning</a:t>
            </a:r>
          </a:p>
          <a:p>
            <a:pPr marL="171450" indent="-171450" defTabSz="457200">
              <a:buClrTx/>
              <a:buFont typeface="Arial" panose="020B0604020202020204" pitchFamily="34" charset="0"/>
              <a:buChar char="•"/>
              <a:defRPr/>
            </a:pPr>
            <a:r>
              <a:rPr lang="en-US" sz="1200" kern="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has a positive impact on enhancing students' ability to ask questions, analyze information, and draw conclusions</a:t>
            </a:r>
          </a:p>
          <a:p>
            <a:pPr marL="171450" indent="-171450" defTabSz="457200">
              <a:buClrTx/>
              <a:buFont typeface="Arial" panose="020B0604020202020204" pitchFamily="34" charset="0"/>
              <a:buChar char="•"/>
              <a:defRPr/>
            </a:pPr>
            <a:r>
              <a:rPr lang="en-US" sz="1200" kern="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supports students in developing a thorough comprehension of concepts</a:t>
            </a:r>
          </a:p>
          <a:p>
            <a:pPr marL="171450" indent="-171450" defTabSz="457200">
              <a:buClrTx/>
              <a:buFont typeface="Arial" panose="020B0604020202020204" pitchFamily="34" charset="0"/>
              <a:buChar char="•"/>
              <a:defRPr/>
            </a:pPr>
            <a:r>
              <a:rPr lang="en-US" sz="1200" kern="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fosters a collaborative environment for students and supportive home-school connection</a:t>
            </a:r>
          </a:p>
        </p:txBody>
      </p:sp>
      <p:sp>
        <p:nvSpPr>
          <p:cNvPr id="3" name="TextBox 2">
            <a:extLst>
              <a:ext uri="{FF2B5EF4-FFF2-40B4-BE49-F238E27FC236}">
                <a16:creationId xmlns:a16="http://schemas.microsoft.com/office/drawing/2014/main" id="{60650080-F755-3548-88B9-DFCAF160C7CD}"/>
              </a:ext>
            </a:extLst>
          </p:cNvPr>
          <p:cNvSpPr txBox="1"/>
          <p:nvPr/>
        </p:nvSpPr>
        <p:spPr>
          <a:xfrm>
            <a:off x="11747715" y="2588217"/>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P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Shape 1701">
            <a:extLst>
              <a:ext uri="{FF2B5EF4-FFF2-40B4-BE49-F238E27FC236}">
                <a16:creationId xmlns:a16="http://schemas.microsoft.com/office/drawing/2014/main" id="{1B159C3B-48D0-C74A-8DB0-F037C4F5F15F}"/>
              </a:ext>
            </a:extLst>
          </p:cNvPr>
          <p:cNvSpPr>
            <a:spLocks noChangeArrowheads="1"/>
          </p:cNvSpPr>
          <p:nvPr/>
        </p:nvSpPr>
        <p:spPr bwMode="auto">
          <a:xfrm>
            <a:off x="1333508" y="1313472"/>
            <a:ext cx="1080000" cy="1080000"/>
          </a:xfrm>
          <a:prstGeom prst="ellipse">
            <a:avLst/>
          </a:pr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altLang="en-PT" sz="3600" b="0" i="0" u="none" strike="noStrike" kern="1200" cap="none" spc="0" normalizeH="0" baseline="0" noProof="0">
                <a:ln>
                  <a:noFill/>
                </a:ln>
                <a:solidFill>
                  <a:srgbClr val="FFFFFF"/>
                </a:solidFill>
                <a:effectLst/>
                <a:uLnTx/>
                <a:uFillTx/>
                <a:latin typeface="CoreSansG-Regular" panose="020B0503030302020202" pitchFamily="34" charset="77"/>
                <a:ea typeface="+mn-ea"/>
                <a:cs typeface="Arial" panose="020B0604020202020204" pitchFamily="34" charset="0"/>
                <a:sym typeface="Lato" panose="020F0502020204030203" pitchFamily="34" charset="77"/>
              </a:rPr>
              <a:t>1</a:t>
            </a:r>
          </a:p>
        </p:txBody>
      </p:sp>
      <p:sp>
        <p:nvSpPr>
          <p:cNvPr id="25" name="Shape 1703">
            <a:extLst>
              <a:ext uri="{FF2B5EF4-FFF2-40B4-BE49-F238E27FC236}">
                <a16:creationId xmlns:a16="http://schemas.microsoft.com/office/drawing/2014/main" id="{3B1710FD-3CD4-2C44-85BE-A3098EABDA1C}"/>
              </a:ext>
            </a:extLst>
          </p:cNvPr>
          <p:cNvSpPr>
            <a:spLocks noChangeArrowheads="1"/>
          </p:cNvSpPr>
          <p:nvPr/>
        </p:nvSpPr>
        <p:spPr bwMode="auto">
          <a:xfrm>
            <a:off x="1678607" y="2560748"/>
            <a:ext cx="1080000" cy="1080000"/>
          </a:xfrm>
          <a:prstGeom prst="ellipse">
            <a:avLst/>
          </a:prstGeom>
          <a:solidFill>
            <a:srgbClr val="117BB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altLang="en-PT" sz="3600" b="0" i="0" u="none" strike="noStrike" kern="1200" cap="none" spc="0" normalizeH="0" baseline="0" noProof="0">
                <a:ln>
                  <a:noFill/>
                </a:ln>
                <a:solidFill>
                  <a:srgbClr val="FFFFFF"/>
                </a:solidFill>
                <a:effectLst/>
                <a:uLnTx/>
                <a:uFillTx/>
                <a:latin typeface="CoreSansG-Regular" panose="020B0503030302020202" pitchFamily="34" charset="77"/>
                <a:ea typeface="+mn-ea"/>
                <a:cs typeface="Arial" panose="020B0604020202020204" pitchFamily="34" charset="0"/>
                <a:sym typeface="Lato" panose="020F0502020204030203" pitchFamily="34" charset="77"/>
              </a:rPr>
              <a:t>2</a:t>
            </a:r>
          </a:p>
        </p:txBody>
      </p:sp>
      <p:sp>
        <p:nvSpPr>
          <p:cNvPr id="26" name="Shape 1705">
            <a:extLst>
              <a:ext uri="{FF2B5EF4-FFF2-40B4-BE49-F238E27FC236}">
                <a16:creationId xmlns:a16="http://schemas.microsoft.com/office/drawing/2014/main" id="{E2C43ACE-60F2-1048-BBB7-BD358B0AE761}"/>
              </a:ext>
            </a:extLst>
          </p:cNvPr>
          <p:cNvSpPr>
            <a:spLocks noChangeArrowheads="1"/>
          </p:cNvSpPr>
          <p:nvPr/>
        </p:nvSpPr>
        <p:spPr bwMode="auto">
          <a:xfrm>
            <a:off x="1285735" y="3994623"/>
            <a:ext cx="1080000" cy="1080000"/>
          </a:xfrm>
          <a:prstGeom prst="ellipse">
            <a:avLst/>
          </a:prstGeom>
          <a:solidFill>
            <a:srgbClr val="62BB4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altLang="en-PT" sz="3600" b="0" i="0" u="none" strike="noStrike" kern="1200" cap="none" spc="0" normalizeH="0" baseline="0" noProof="0">
                <a:ln>
                  <a:noFill/>
                </a:ln>
                <a:solidFill>
                  <a:srgbClr val="FFFFFF"/>
                </a:solidFill>
                <a:effectLst/>
                <a:uLnTx/>
                <a:uFillTx/>
                <a:latin typeface="CoreSansG-Regular" panose="020B0503030302020202" pitchFamily="34" charset="77"/>
                <a:ea typeface="+mn-ea"/>
                <a:cs typeface="Arial" panose="020B0604020202020204" pitchFamily="34" charset="0"/>
                <a:sym typeface="Lato" panose="020F0502020204030203" pitchFamily="34" charset="77"/>
              </a:rPr>
              <a:t>3</a:t>
            </a:r>
          </a:p>
        </p:txBody>
      </p:sp>
      <p:sp>
        <p:nvSpPr>
          <p:cNvPr id="2" name="TextBox 1">
            <a:extLst>
              <a:ext uri="{FF2B5EF4-FFF2-40B4-BE49-F238E27FC236}">
                <a16:creationId xmlns:a16="http://schemas.microsoft.com/office/drawing/2014/main" id="{1E112FD3-8204-9048-9B64-4AF14705C177}"/>
              </a:ext>
            </a:extLst>
          </p:cNvPr>
          <p:cNvSpPr txBox="1"/>
          <p:nvPr/>
        </p:nvSpPr>
        <p:spPr>
          <a:xfrm>
            <a:off x="7615003" y="7899816"/>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P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9139C1E7-742A-934E-AC34-648283B2A26D}"/>
              </a:ext>
            </a:extLst>
          </p:cNvPr>
          <p:cNvSpPr txBox="1"/>
          <p:nvPr/>
        </p:nvSpPr>
        <p:spPr>
          <a:xfrm>
            <a:off x="11407515" y="-734518"/>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PT"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 name="Text Placeholder 2">
            <a:extLst>
              <a:ext uri="{FF2B5EF4-FFF2-40B4-BE49-F238E27FC236}">
                <a16:creationId xmlns:a16="http://schemas.microsoft.com/office/drawing/2014/main" id="{70738148-1181-0A46-8600-E111CDCED454}"/>
              </a:ext>
            </a:extLst>
          </p:cNvPr>
          <p:cNvSpPr txBox="1">
            <a:spLocks/>
          </p:cNvSpPr>
          <p:nvPr/>
        </p:nvSpPr>
        <p:spPr>
          <a:xfrm>
            <a:off x="1678607" y="279717"/>
            <a:ext cx="7599487" cy="579794"/>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Tx/>
              <a:buNone/>
              <a:defRPr/>
            </a:pPr>
            <a:r>
              <a:rPr kumimoji="0" lang="en-US" sz="3600" u="none" strike="noStrike" kern="1200" cap="none" spc="0" normalizeH="0" baseline="0" noProof="0" dirty="0">
                <a:ln>
                  <a:noFill/>
                </a:ln>
                <a:solidFill>
                  <a:srgbClr val="00AEEF"/>
                </a:solidFill>
                <a:effectLst/>
                <a:uLnTx/>
                <a:uFillTx/>
                <a:latin typeface="Montserrat Medium" pitchFamily="2" charset="77"/>
                <a:cs typeface="Calibri Light"/>
              </a:rPr>
              <a:t>Prototyping and Testing</a:t>
            </a:r>
            <a:endParaRPr kumimoji="0" lang="en-US" sz="3600" u="none" strike="noStrike" kern="1200" cap="none" spc="0" normalizeH="0" baseline="0" noProof="0" dirty="0">
              <a:ln>
                <a:noFill/>
              </a:ln>
              <a:solidFill>
                <a:srgbClr val="00AEEF"/>
              </a:solidFill>
              <a:effectLst/>
              <a:uLnTx/>
              <a:uFillTx/>
              <a:latin typeface="Montserrat Medium" pitchFamily="2" charset="77"/>
              <a:cs typeface="Calibri Light" panose="020F0302020204030204" pitchFamily="34" charset="0"/>
            </a:endParaRPr>
          </a:p>
        </p:txBody>
      </p:sp>
      <p:cxnSp>
        <p:nvCxnSpPr>
          <p:cNvPr id="49" name="Straight Connector 48">
            <a:extLst>
              <a:ext uri="{FF2B5EF4-FFF2-40B4-BE49-F238E27FC236}">
                <a16:creationId xmlns:a16="http://schemas.microsoft.com/office/drawing/2014/main" id="{9326D6F9-DDF0-234B-B2BB-2FA38A0CFFBE}"/>
              </a:ext>
            </a:extLst>
          </p:cNvPr>
          <p:cNvCxnSpPr>
            <a:cxnSpLocks/>
          </p:cNvCxnSpPr>
          <p:nvPr/>
        </p:nvCxnSpPr>
        <p:spPr>
          <a:xfrm flipV="1">
            <a:off x="2336216" y="1313472"/>
            <a:ext cx="779721" cy="324277"/>
          </a:xfrm>
          <a:prstGeom prst="line">
            <a:avLst/>
          </a:prstGeom>
          <a:ln w="222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31F1EE6-84AC-6C4B-BFDB-D30444EB1169}"/>
              </a:ext>
            </a:extLst>
          </p:cNvPr>
          <p:cNvCxnSpPr>
            <a:cxnSpLocks/>
          </p:cNvCxnSpPr>
          <p:nvPr/>
        </p:nvCxnSpPr>
        <p:spPr>
          <a:xfrm>
            <a:off x="2727561" y="3099943"/>
            <a:ext cx="388376" cy="805"/>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8D1858F-DF7D-814B-B84B-32BA8B601AB0}"/>
              </a:ext>
            </a:extLst>
          </p:cNvPr>
          <p:cNvCxnSpPr>
            <a:cxnSpLocks/>
          </p:cNvCxnSpPr>
          <p:nvPr/>
        </p:nvCxnSpPr>
        <p:spPr>
          <a:xfrm>
            <a:off x="2277350" y="4663740"/>
            <a:ext cx="540000" cy="156454"/>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7E2CC5F-A7BD-4CE1-45CA-F8F88F6352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2949" y="1730640"/>
            <a:ext cx="3764766" cy="3723476"/>
          </a:xfrm>
          <a:prstGeom prst="rect">
            <a:avLst/>
          </a:prstGeom>
        </p:spPr>
      </p:pic>
    </p:spTree>
    <p:extLst>
      <p:ext uri="{BB962C8B-B14F-4D97-AF65-F5344CB8AC3E}">
        <p14:creationId xmlns:p14="http://schemas.microsoft.com/office/powerpoint/2010/main" val="33035415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1B4D8D-CB34-6945-B187-87E7B7A19180}"/>
              </a:ext>
            </a:extLst>
          </p:cNvPr>
          <p:cNvSpPr/>
          <p:nvPr/>
        </p:nvSpPr>
        <p:spPr>
          <a:xfrm>
            <a:off x="7639524" y="1698170"/>
            <a:ext cx="4217193" cy="48789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102F037-FD9B-B407-2F66-C05623627D02}"/>
              </a:ext>
            </a:extLst>
          </p:cNvPr>
          <p:cNvSpPr/>
          <p:nvPr/>
        </p:nvSpPr>
        <p:spPr>
          <a:xfrm>
            <a:off x="4393475" y="1698170"/>
            <a:ext cx="2993570" cy="48789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C773DB65-9070-4B01-B575-C735A94D4C59}"/>
              </a:ext>
            </a:extLst>
          </p:cNvPr>
          <p:cNvSpPr/>
          <p:nvPr/>
        </p:nvSpPr>
        <p:spPr>
          <a:xfrm>
            <a:off x="400792" y="1698171"/>
            <a:ext cx="3818511" cy="48789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2"/>
          <p:cNvSpPr>
            <a:spLocks noGrp="1"/>
          </p:cNvSpPr>
          <p:nvPr>
            <p:ph type="body" sz="quarter" idx="4294967295"/>
          </p:nvPr>
        </p:nvSpPr>
        <p:spPr>
          <a:xfrm>
            <a:off x="12796758" y="331830"/>
            <a:ext cx="8500697" cy="383242"/>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buNone/>
            </a:pPr>
            <a:r>
              <a:rPr lang="en-US" b="1">
                <a:solidFill>
                  <a:srgbClr val="00B050"/>
                </a:solidFill>
                <a:latin typeface="Calibri Light" panose="020F0302020204030204" pitchFamily="34" charset="0"/>
                <a:cs typeface="Calibri Light" panose="020F0302020204030204" pitchFamily="34" charset="0"/>
              </a:rPr>
              <a:t> </a:t>
            </a:r>
          </a:p>
        </p:txBody>
      </p:sp>
      <p:sp>
        <p:nvSpPr>
          <p:cNvPr id="5" name="Text Placeholder 2">
            <a:extLst>
              <a:ext uri="{FF2B5EF4-FFF2-40B4-BE49-F238E27FC236}">
                <a16:creationId xmlns:a16="http://schemas.microsoft.com/office/drawing/2014/main" id="{3FA686FD-7F24-3949-91A4-9597AC14E5F7}"/>
              </a:ext>
            </a:extLst>
          </p:cNvPr>
          <p:cNvSpPr txBox="1">
            <a:spLocks/>
          </p:cNvSpPr>
          <p:nvPr/>
        </p:nvSpPr>
        <p:spPr>
          <a:xfrm>
            <a:off x="1301353" y="214139"/>
            <a:ext cx="9589294" cy="553995"/>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u="none" strike="noStrike" kern="1200" cap="none" spc="0" normalizeH="0" baseline="0" noProof="0" dirty="0">
                <a:ln>
                  <a:noFill/>
                </a:ln>
                <a:solidFill>
                  <a:srgbClr val="00AEEF"/>
                </a:solidFill>
                <a:effectLst/>
                <a:uLnTx/>
                <a:uFillTx/>
                <a:latin typeface="Montserrat" pitchFamily="2" charset="77"/>
                <a:cs typeface="Calibri Light" panose="020F0302020204030204" pitchFamily="34" charset="0"/>
                <a:sym typeface="Arial"/>
              </a:rPr>
              <a:t>About Our Solution</a:t>
            </a:r>
          </a:p>
        </p:txBody>
      </p:sp>
      <p:sp>
        <p:nvSpPr>
          <p:cNvPr id="10" name="TextBox 9">
            <a:extLst>
              <a:ext uri="{FF2B5EF4-FFF2-40B4-BE49-F238E27FC236}">
                <a16:creationId xmlns:a16="http://schemas.microsoft.com/office/drawing/2014/main" id="{B23A4598-0572-4740-9C45-A4ECE258A4F2}"/>
              </a:ext>
            </a:extLst>
          </p:cNvPr>
          <p:cNvSpPr txBox="1"/>
          <p:nvPr/>
        </p:nvSpPr>
        <p:spPr>
          <a:xfrm>
            <a:off x="629391" y="1875510"/>
            <a:ext cx="3361311" cy="452431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u="none" strike="noStrike" kern="1200" cap="none" spc="0" normalizeH="0" baseline="0" noProof="0" dirty="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sym typeface="Arial"/>
              </a:rPr>
              <a:t>Finalize the extracurricular program for inquiry-based and differentiated learning, along with its timeline.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u="none" strike="noStrike" kern="1200" cap="none" spc="0" normalizeH="0" baseline="0" noProof="0" dirty="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sym typeface="Arial"/>
              </a:rPr>
              <a:t>Conduct inception meetings with parents and students to explain the program's objectives.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u="none" strike="noStrike" kern="1200" cap="none" spc="0" normalizeH="0" baseline="0" noProof="0" dirty="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sym typeface="Arial"/>
              </a:rPr>
              <a:t>Implementation: encourage students to collaborate in groups and prepare study and/or research projects on topics of their choice that interest them.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u="none" strike="noStrike" kern="1200" cap="none" spc="0" normalizeH="0" baseline="0" noProof="0" dirty="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sym typeface="Arial"/>
              </a:rPr>
              <a:t>Arrange presentations for students to showcase the results of their research and other study projects.</a:t>
            </a:r>
          </a:p>
        </p:txBody>
      </p:sp>
      <p:sp>
        <p:nvSpPr>
          <p:cNvPr id="11" name="TextBox 10">
            <a:extLst>
              <a:ext uri="{FF2B5EF4-FFF2-40B4-BE49-F238E27FC236}">
                <a16:creationId xmlns:a16="http://schemas.microsoft.com/office/drawing/2014/main" id="{0FC5BEAD-CD6E-E645-A95A-15249E14C5A2}"/>
              </a:ext>
            </a:extLst>
          </p:cNvPr>
          <p:cNvSpPr txBox="1"/>
          <p:nvPr/>
        </p:nvSpPr>
        <p:spPr>
          <a:xfrm>
            <a:off x="4492535" y="1883573"/>
            <a:ext cx="3047999" cy="255454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sym typeface="Arial"/>
              </a:rPr>
              <a:t>Computer with the internet connection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solidFill>
                  <a:schemeClr val="bg1"/>
                </a:solidFill>
                <a:latin typeface="Arial" panose="020B0604020202020204" pitchFamily="34" charset="0"/>
                <a:ea typeface="Open Sans" panose="020B0606030504020204" pitchFamily="34" charset="0"/>
                <a:cs typeface="Arial" panose="020B0604020202020204" pitchFamily="34" charset="0"/>
              </a:rPr>
              <a:t>Books, encyclopaedias, journals, research articles and the internet sources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sym typeface="Arial"/>
              </a:rPr>
              <a:t>Low-cost resources to conduct experiments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
        <p:nvSpPr>
          <p:cNvPr id="21" name="Shape 1701">
            <a:extLst>
              <a:ext uri="{FF2B5EF4-FFF2-40B4-BE49-F238E27FC236}">
                <a16:creationId xmlns:a16="http://schemas.microsoft.com/office/drawing/2014/main" id="{603D0C40-B958-1544-9865-A2A474BBC55B}"/>
              </a:ext>
            </a:extLst>
          </p:cNvPr>
          <p:cNvSpPr>
            <a:spLocks noChangeArrowheads="1"/>
          </p:cNvSpPr>
          <p:nvPr/>
        </p:nvSpPr>
        <p:spPr bwMode="auto">
          <a:xfrm>
            <a:off x="1421397" y="752427"/>
            <a:ext cx="1384485" cy="1034414"/>
          </a:xfrm>
          <a:prstGeom prst="ellipse">
            <a:avLst/>
          </a:prstGeom>
          <a:solidFill>
            <a:schemeClr val="accent2"/>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altLang="en-PT" sz="2000" b="1" i="0" u="none" strike="noStrike" kern="1200" cap="none" spc="0" normalizeH="0" baseline="0" noProof="0" dirty="0">
                <a:ln>
                  <a:noFill/>
                </a:ln>
                <a:solidFill>
                  <a:srgbClr val="FFFFFF"/>
                </a:solidFill>
                <a:effectLst/>
                <a:uLnTx/>
                <a:uFillTx/>
                <a:latin typeface="CoreSansG-Regular" panose="020B0503030302020202" pitchFamily="34" charset="77"/>
                <a:ea typeface="+mn-ea"/>
                <a:cs typeface="Arial" panose="020B0604020202020204" pitchFamily="34" charset="0"/>
                <a:sym typeface="Lato" panose="020F0502020204030203" pitchFamily="34" charset="77"/>
              </a:rPr>
              <a:t>1.</a:t>
            </a:r>
          </a:p>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altLang="en-PT" sz="2000" b="1" i="0" u="none" strike="noStrike" kern="1200" cap="none" spc="0" normalizeH="0" baseline="0" noProof="0" dirty="0">
                <a:ln>
                  <a:noFill/>
                </a:ln>
                <a:solidFill>
                  <a:srgbClr val="FFFFFF"/>
                </a:solidFill>
                <a:effectLst/>
                <a:uLnTx/>
                <a:uFillTx/>
                <a:latin typeface="CoreSansG-Regular" panose="020B0503030302020202" pitchFamily="34" charset="77"/>
                <a:ea typeface="+mn-ea"/>
                <a:cs typeface="Arial" panose="020B0604020202020204" pitchFamily="34" charset="0"/>
                <a:sym typeface="Lato" panose="020F0502020204030203" pitchFamily="34" charset="77"/>
              </a:rPr>
              <a:t>Idea</a:t>
            </a:r>
          </a:p>
        </p:txBody>
      </p:sp>
      <p:sp>
        <p:nvSpPr>
          <p:cNvPr id="24" name="Shape 1703">
            <a:extLst>
              <a:ext uri="{FF2B5EF4-FFF2-40B4-BE49-F238E27FC236}">
                <a16:creationId xmlns:a16="http://schemas.microsoft.com/office/drawing/2014/main" id="{ABEA7CB2-0F2C-024C-A8F3-D75051929AE8}"/>
              </a:ext>
            </a:extLst>
          </p:cNvPr>
          <p:cNvSpPr>
            <a:spLocks noChangeArrowheads="1"/>
          </p:cNvSpPr>
          <p:nvPr/>
        </p:nvSpPr>
        <p:spPr bwMode="auto">
          <a:xfrm>
            <a:off x="4932554" y="851975"/>
            <a:ext cx="1771650" cy="912317"/>
          </a:xfrm>
          <a:prstGeom prst="ellipse">
            <a:avLst/>
          </a:prstGeom>
          <a:solidFill>
            <a:srgbClr val="079AD5"/>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altLang="en-PT" sz="1800" b="1" i="0" u="none" strike="noStrike" kern="1200" cap="none" spc="0" normalizeH="0" baseline="0" noProof="0" dirty="0">
                <a:ln>
                  <a:noFill/>
                </a:ln>
                <a:solidFill>
                  <a:srgbClr val="FFFFFF"/>
                </a:solidFill>
                <a:effectLst/>
                <a:uLnTx/>
                <a:uFillTx/>
                <a:latin typeface="CoreSansG-Regular" panose="020B0503030302020202" pitchFamily="34" charset="77"/>
                <a:ea typeface="+mn-ea"/>
                <a:cs typeface="Arial" panose="020B0604020202020204" pitchFamily="34" charset="0"/>
                <a:sym typeface="Lato" panose="020F0502020204030203" pitchFamily="34" charset="77"/>
              </a:rPr>
              <a:t>2. Resources</a:t>
            </a:r>
          </a:p>
        </p:txBody>
      </p:sp>
      <p:sp>
        <p:nvSpPr>
          <p:cNvPr id="25" name="Shape 1705">
            <a:extLst>
              <a:ext uri="{FF2B5EF4-FFF2-40B4-BE49-F238E27FC236}">
                <a16:creationId xmlns:a16="http://schemas.microsoft.com/office/drawing/2014/main" id="{0B14C08B-9733-CC4C-B22D-DDE20BE472CE}"/>
              </a:ext>
            </a:extLst>
          </p:cNvPr>
          <p:cNvSpPr>
            <a:spLocks noChangeArrowheads="1"/>
          </p:cNvSpPr>
          <p:nvPr/>
        </p:nvSpPr>
        <p:spPr bwMode="auto">
          <a:xfrm>
            <a:off x="9177746" y="768134"/>
            <a:ext cx="1548693" cy="1080000"/>
          </a:xfrm>
          <a:prstGeom prst="ellipse">
            <a:avLst/>
          </a:prstGeom>
          <a:solidFill>
            <a:srgbClr val="62BB4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Pct val="25000"/>
              <a:buFontTx/>
              <a:buNone/>
              <a:tabLst/>
              <a:defRPr/>
            </a:pPr>
            <a:r>
              <a:rPr kumimoji="0" lang="en-US" altLang="en-PT" sz="2000" b="1" i="0" u="none" strike="noStrike" kern="1200" cap="none" spc="0" normalizeH="0" baseline="0" noProof="0" dirty="0">
                <a:ln>
                  <a:noFill/>
                </a:ln>
                <a:solidFill>
                  <a:srgbClr val="FFFFFF"/>
                </a:solidFill>
                <a:effectLst/>
                <a:uLnTx/>
                <a:uFillTx/>
                <a:latin typeface="CoreSansG-Regular" panose="020B0503030302020202" pitchFamily="34" charset="77"/>
                <a:ea typeface="+mn-ea"/>
                <a:cs typeface="Arial" panose="020B0604020202020204" pitchFamily="34" charset="0"/>
                <a:sym typeface="Lato" panose="020F0502020204030203" pitchFamily="34" charset="77"/>
              </a:rPr>
              <a:t>3. Timeline</a:t>
            </a:r>
          </a:p>
        </p:txBody>
      </p:sp>
      <p:sp>
        <p:nvSpPr>
          <p:cNvPr id="3" name="TextBox 2">
            <a:extLst>
              <a:ext uri="{FF2B5EF4-FFF2-40B4-BE49-F238E27FC236}">
                <a16:creationId xmlns:a16="http://schemas.microsoft.com/office/drawing/2014/main" id="{4D1223DE-BCD2-0151-6C5C-35AA3AF9CB9C}"/>
              </a:ext>
            </a:extLst>
          </p:cNvPr>
          <p:cNvSpPr txBox="1"/>
          <p:nvPr/>
        </p:nvSpPr>
        <p:spPr>
          <a:xfrm>
            <a:off x="7865949" y="1883573"/>
            <a:ext cx="3874101" cy="427809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sym typeface="Arial"/>
              </a:rPr>
              <a:t>Phase 1 (Month 1):</a:t>
            </a:r>
          </a:p>
          <a:p>
            <a:pPr marL="285750" lvl="1" indent="-285750" defTabSz="457200">
              <a:buClrTx/>
              <a:buFont typeface="Courier New" panose="02070309020205020404" pitchFamily="49" charset="0"/>
              <a:buChar char="o"/>
              <a:defRPr/>
            </a:pP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sym typeface="Arial"/>
              </a:rPr>
              <a:t>Develop the program, including creating detailed lesson plans and identifying the necessary resources.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sym typeface="Arial"/>
              </a:rPr>
              <a:t>Phase 2 (Month 2):</a:t>
            </a:r>
          </a:p>
          <a:p>
            <a:pPr marL="285750" marR="0" lvl="0" indent="-2857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sym typeface="Arial"/>
              </a:rPr>
              <a:t>Establish effective communication channels with students and parents, ensuring clear and consistent information flow.</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sym typeface="Arial"/>
              </a:rPr>
              <a:t>Phase 3 (Months 3-5):</a:t>
            </a:r>
          </a:p>
          <a:p>
            <a:pPr marL="285750" marR="0" lvl="0" indent="-2857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sym typeface="Arial"/>
              </a:rPr>
              <a:t>Launch and implement the extracurricular program, putting the developed plans into action.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sym typeface="Arial"/>
              </a:rPr>
              <a:t>Regularly monitor the progress of the program and make any necessary adjustments to ensure its success.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Open Sans" panose="020B0606030504020204" pitchFamily="34" charset="0"/>
              <a:cs typeface="Arial" panose="020B0604020202020204" pitchFamily="34" charset="0"/>
              <a:sym typeface="Arial"/>
            </a:endParaRPr>
          </a:p>
        </p:txBody>
      </p:sp>
    </p:spTree>
    <p:extLst>
      <p:ext uri="{BB962C8B-B14F-4D97-AF65-F5344CB8AC3E}">
        <p14:creationId xmlns:p14="http://schemas.microsoft.com/office/powerpoint/2010/main" val="38462740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Schools2030">
      <a:dk1>
        <a:srgbClr val="000000"/>
      </a:dk1>
      <a:lt1>
        <a:srgbClr val="FFFFFF"/>
      </a:lt1>
      <a:dk2>
        <a:srgbClr val="1A396A"/>
      </a:dk2>
      <a:lt2>
        <a:srgbClr val="D9ECF2"/>
      </a:lt2>
      <a:accent1>
        <a:srgbClr val="079AD4"/>
      </a:accent1>
      <a:accent2>
        <a:srgbClr val="F37020"/>
      </a:accent2>
      <a:accent3>
        <a:srgbClr val="61B945"/>
      </a:accent3>
      <a:accent4>
        <a:srgbClr val="FCB817"/>
      </a:accent4>
      <a:accent5>
        <a:srgbClr val="BC1E2C"/>
      </a:accent5>
      <a:accent6>
        <a:srgbClr val="ED1A23"/>
      </a:accent6>
      <a:hlink>
        <a:srgbClr val="EB108E"/>
      </a:hlink>
      <a:folHlink>
        <a:srgbClr val="02934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Schools2030">
      <a:dk1>
        <a:srgbClr val="000000"/>
      </a:dk1>
      <a:lt1>
        <a:srgbClr val="FFFFFF"/>
      </a:lt1>
      <a:dk2>
        <a:srgbClr val="1A396A"/>
      </a:dk2>
      <a:lt2>
        <a:srgbClr val="D9ECF2"/>
      </a:lt2>
      <a:accent1>
        <a:srgbClr val="079AD4"/>
      </a:accent1>
      <a:accent2>
        <a:srgbClr val="F37020"/>
      </a:accent2>
      <a:accent3>
        <a:srgbClr val="61B945"/>
      </a:accent3>
      <a:accent4>
        <a:srgbClr val="FCB817"/>
      </a:accent4>
      <a:accent5>
        <a:srgbClr val="BC1E2C"/>
      </a:accent5>
      <a:accent6>
        <a:srgbClr val="ED1A23"/>
      </a:accent6>
      <a:hlink>
        <a:srgbClr val="EB108E"/>
      </a:hlink>
      <a:folHlink>
        <a:srgbClr val="02934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3045</TotalTime>
  <Words>1817</Words>
  <Application>Microsoft Office PowerPoint</Application>
  <PresentationFormat>Ecrã Panorâmico</PresentationFormat>
  <Paragraphs>166</Paragraphs>
  <Slides>13</Slides>
  <Notes>13</Notes>
  <HiddenSlides>0</HiddenSlides>
  <MMClips>0</MMClips>
  <ScaleCrop>false</ScaleCrop>
  <HeadingPairs>
    <vt:vector size="6" baseType="variant">
      <vt:variant>
        <vt:lpstr>Tipos de letra usados</vt:lpstr>
      </vt:variant>
      <vt:variant>
        <vt:i4>18</vt:i4>
      </vt:variant>
      <vt:variant>
        <vt:lpstr>Tema</vt:lpstr>
      </vt:variant>
      <vt:variant>
        <vt:i4>3</vt:i4>
      </vt:variant>
      <vt:variant>
        <vt:lpstr>Títulos dos diapositivos</vt:lpstr>
      </vt:variant>
      <vt:variant>
        <vt:i4>13</vt:i4>
      </vt:variant>
    </vt:vector>
  </HeadingPairs>
  <TitlesOfParts>
    <vt:vector size="34" baseType="lpstr">
      <vt:lpstr>Open Sans Semibold</vt:lpstr>
      <vt:lpstr>Söhne</vt:lpstr>
      <vt:lpstr>Calibri</vt:lpstr>
      <vt:lpstr>Montserrat</vt:lpstr>
      <vt:lpstr>Calibri Light</vt:lpstr>
      <vt:lpstr>CORESANSG-EXTRALIGHT</vt:lpstr>
      <vt:lpstr>Lato Light</vt:lpstr>
      <vt:lpstr>CORESANSG-REGULAR</vt:lpstr>
      <vt:lpstr>Montserrat Medium</vt:lpstr>
      <vt:lpstr>Courier New</vt:lpstr>
      <vt:lpstr>Noto Sans Symbols</vt:lpstr>
      <vt:lpstr>CoreSansG-Italic</vt:lpstr>
      <vt:lpstr>CORESANSG-LIGHT</vt:lpstr>
      <vt:lpstr>Arial</vt:lpstr>
      <vt:lpstr>CORESANSG-REGULAR</vt:lpstr>
      <vt:lpstr>Montserrat ExtraBold</vt:lpstr>
      <vt:lpstr>Wingdings</vt:lpstr>
      <vt:lpstr>Helvetica Light</vt:lpstr>
      <vt:lpstr>1_Office Theme</vt:lpstr>
      <vt:lpstr>Office Theme</vt:lpstr>
      <vt:lpstr>2_Office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James</dc:creator>
  <cp:lastModifiedBy>Marcio Bento</cp:lastModifiedBy>
  <cp:revision>31</cp:revision>
  <dcterms:created xsi:type="dcterms:W3CDTF">2021-08-26T15:21:59Z</dcterms:created>
  <dcterms:modified xsi:type="dcterms:W3CDTF">2023-08-02T15:22:18Z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0x010100CB16187CD67883499BFE6042880430D2</vt:lpwstr>
  </property>
</Properties>
</file>