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64" r:id="rId1"/>
    <p:sldMasterId id="2147483713" r:id="rId2"/>
    <p:sldMasterId id="2147483746" r:id="rId3"/>
  </p:sldMasterIdLst>
  <p:notesMasterIdLst>
    <p:notesMasterId r:id="rId19"/>
  </p:notesMasterIdLst>
  <p:sldIdLst>
    <p:sldId id="838840414" r:id="rId4"/>
    <p:sldId id="257" r:id="rId5"/>
    <p:sldId id="781" r:id="rId6"/>
    <p:sldId id="260" r:id="rId7"/>
    <p:sldId id="782" r:id="rId8"/>
    <p:sldId id="838840408" r:id="rId9"/>
    <p:sldId id="838840409" r:id="rId10"/>
    <p:sldId id="838840410" r:id="rId11"/>
    <p:sldId id="838840415" r:id="rId12"/>
    <p:sldId id="838840416" r:id="rId13"/>
    <p:sldId id="838840417" r:id="rId14"/>
    <p:sldId id="838840418" r:id="rId15"/>
    <p:sldId id="838840413" r:id="rId16"/>
    <p:sldId id="838840412" r:id="rId17"/>
    <p:sldId id="270"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Lato Light" panose="020F0302020204030203" pitchFamily="34" charset="0"/>
      <p:regular r:id="rId26"/>
      <p:bold r:id="rId27"/>
      <p:italic r:id="rId28"/>
      <p:boldItalic r:id="rId29"/>
    </p:embeddedFont>
    <p:embeddedFont>
      <p:font typeface="Montserrat" panose="00000500000000000000"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8" roundtripDataSignature="AMtx7mhbRs/vpnN6al08/zKhljHXTXx1j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06A401-EB63-D9DA-B993-6584918655DB}" name="Jamal Papieva" initials="JP" userId="S::jamal.papieva@akdn.org::37a14ebf-e2e6-4feb-841e-d035bf13a71a" providerId="AD"/>
  <p188:author id="{A7F43B44-3CB6-298F-937D-448FF2866890}" name="Adina Asanova" initials="AA" userId="S::adina.asanova@akdn.org::405759ba-44ec-457a-8c7f-b7a4635340af" providerId="AD"/>
  <p188:author id="{B3A00A9D-735C-1853-46DB-4290B83D4959}" name="Nazira Zholdoshbekova" initials="NZ" userId="S::nazira.zholdoshbekova@akdn.org::f9486925-75ac-4df5-88ed-d2a60a62f1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00" autoAdjust="0"/>
    <p:restoredTop sz="94624"/>
  </p:normalViewPr>
  <p:slideViewPr>
    <p:cSldViewPr snapToGrid="0">
      <p:cViewPr varScale="1">
        <p:scale>
          <a:sx n="104" d="100"/>
          <a:sy n="104" d="100"/>
        </p:scale>
        <p:origin x="408"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9" Type="http://schemas.openxmlformats.org/officeDocument/2006/relationships/presProps" Target="presProps.xml"/><Relationship Id="rId21"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font" Target="fonts/font14.fntdata"/><Relationship Id="rId38"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43" Type="http://schemas.microsoft.com/office/2018/10/relationships/authors" Target="author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E0B9EA-9D10-4B1B-A0B1-3914DCF2F4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6665D32-5F0E-4F65-9FD6-D5022BBABA5C}">
      <dgm:prSet/>
      <dgm:spPr>
        <a:solidFill>
          <a:schemeClr val="accent3"/>
        </a:solidFill>
      </dgm:spPr>
      <dgm:t>
        <a:bodyPr/>
        <a:lstStyle/>
        <a:p>
          <a:r>
            <a:rPr lang="en-US"/>
            <a:t>Establishing a multilingual learning environment that integrates students' home languages within the curriculum aids in improving their understanding of the subjects and facilitates a smooth transition to the standard languages (Hindi and English).</a:t>
          </a:r>
        </a:p>
      </dgm:t>
    </dgm:pt>
    <dgm:pt modelId="{41AA0868-CBA9-4238-8696-EA591820B243}" type="parTrans" cxnId="{13589922-8649-4997-8962-14B24EA587D9}">
      <dgm:prSet/>
      <dgm:spPr/>
      <dgm:t>
        <a:bodyPr/>
        <a:lstStyle/>
        <a:p>
          <a:endParaRPr lang="en-US"/>
        </a:p>
      </dgm:t>
    </dgm:pt>
    <dgm:pt modelId="{1A58CD30-90D2-4902-B975-9B2C6EC93411}" type="sibTrans" cxnId="{13589922-8649-4997-8962-14B24EA587D9}">
      <dgm:prSet/>
      <dgm:spPr/>
      <dgm:t>
        <a:bodyPr/>
        <a:lstStyle/>
        <a:p>
          <a:endParaRPr lang="en-US"/>
        </a:p>
      </dgm:t>
    </dgm:pt>
    <dgm:pt modelId="{97C26120-E01B-4929-941F-67A7F58EF043}">
      <dgm:prSet/>
      <dgm:spPr>
        <a:solidFill>
          <a:srgbClr val="0070C0"/>
        </a:solidFill>
      </dgm:spPr>
      <dgm:t>
        <a:bodyPr/>
        <a:lstStyle/>
        <a:p>
          <a:r>
            <a:rPr lang="en-US"/>
            <a:t>To foster language inclusion and learning, initiatives like collecting folktales, children creating books, and introducing a local language children's newspaper can be implemented. Incorporating home languages into the medium of instruction also supports students' educational growth</a:t>
          </a:r>
        </a:p>
      </dgm:t>
    </dgm:pt>
    <dgm:pt modelId="{F10102F8-2440-43E9-8299-7A62FA617145}" type="parTrans" cxnId="{E922F0CB-BD7C-4E17-A989-D00DAFAEA9B9}">
      <dgm:prSet/>
      <dgm:spPr/>
      <dgm:t>
        <a:bodyPr/>
        <a:lstStyle/>
        <a:p>
          <a:endParaRPr lang="en-US"/>
        </a:p>
      </dgm:t>
    </dgm:pt>
    <dgm:pt modelId="{1EDC1452-FA24-42BE-BF19-46500405782A}" type="sibTrans" cxnId="{E922F0CB-BD7C-4E17-A989-D00DAFAEA9B9}">
      <dgm:prSet/>
      <dgm:spPr/>
      <dgm:t>
        <a:bodyPr/>
        <a:lstStyle/>
        <a:p>
          <a:endParaRPr lang="en-US"/>
        </a:p>
      </dgm:t>
    </dgm:pt>
    <dgm:pt modelId="{D59CF91F-F3CF-476A-9501-5A90190435EA}">
      <dgm:prSet/>
      <dgm:spPr>
        <a:solidFill>
          <a:schemeClr val="accent4"/>
        </a:solidFill>
      </dgm:spPr>
      <dgm:t>
        <a:bodyPr/>
        <a:lstStyle/>
        <a:p>
          <a:r>
            <a:rPr lang="en-US"/>
            <a:t>To address the learning challenges arising from language differences between school and home, and to mitigate academic disparities, it is essential to establish a multilingual environment</a:t>
          </a:r>
        </a:p>
      </dgm:t>
    </dgm:pt>
    <dgm:pt modelId="{5C710EF6-C766-4A05-A61E-C5603B7653A5}" type="parTrans" cxnId="{DBD6D9DD-5A62-460F-A46B-2A5A2F0D46B7}">
      <dgm:prSet/>
      <dgm:spPr/>
      <dgm:t>
        <a:bodyPr/>
        <a:lstStyle/>
        <a:p>
          <a:endParaRPr lang="en-US"/>
        </a:p>
      </dgm:t>
    </dgm:pt>
    <dgm:pt modelId="{F5C0B4FC-B774-4DAA-A2DF-3FD96328CED2}" type="sibTrans" cxnId="{DBD6D9DD-5A62-460F-A46B-2A5A2F0D46B7}">
      <dgm:prSet/>
      <dgm:spPr/>
      <dgm:t>
        <a:bodyPr/>
        <a:lstStyle/>
        <a:p>
          <a:endParaRPr lang="en-US"/>
        </a:p>
      </dgm:t>
    </dgm:pt>
    <dgm:pt modelId="{35095B02-A511-46DA-9317-67A225ADF8D9}" type="pres">
      <dgm:prSet presAssocID="{06E0B9EA-9D10-4B1B-A0B1-3914DCF2F480}" presName="linear" presStyleCnt="0">
        <dgm:presLayoutVars>
          <dgm:animLvl val="lvl"/>
          <dgm:resizeHandles val="exact"/>
        </dgm:presLayoutVars>
      </dgm:prSet>
      <dgm:spPr/>
    </dgm:pt>
    <dgm:pt modelId="{17914265-C57B-4A18-AE14-4C4B1AE62975}" type="pres">
      <dgm:prSet presAssocID="{B6665D32-5F0E-4F65-9FD6-D5022BBABA5C}" presName="parentText" presStyleLbl="node1" presStyleIdx="0" presStyleCnt="3">
        <dgm:presLayoutVars>
          <dgm:chMax val="0"/>
          <dgm:bulletEnabled val="1"/>
        </dgm:presLayoutVars>
      </dgm:prSet>
      <dgm:spPr/>
    </dgm:pt>
    <dgm:pt modelId="{60103418-0184-472D-B984-B33FC221B700}" type="pres">
      <dgm:prSet presAssocID="{1A58CD30-90D2-4902-B975-9B2C6EC93411}" presName="spacer" presStyleCnt="0"/>
      <dgm:spPr/>
    </dgm:pt>
    <dgm:pt modelId="{78BBA9AC-8124-4D20-9DBB-46DC04CF5BDA}" type="pres">
      <dgm:prSet presAssocID="{97C26120-E01B-4929-941F-67A7F58EF043}" presName="parentText" presStyleLbl="node1" presStyleIdx="1" presStyleCnt="3">
        <dgm:presLayoutVars>
          <dgm:chMax val="0"/>
          <dgm:bulletEnabled val="1"/>
        </dgm:presLayoutVars>
      </dgm:prSet>
      <dgm:spPr/>
    </dgm:pt>
    <dgm:pt modelId="{C740B4D7-CCA5-4F61-9CF1-184996EA4019}" type="pres">
      <dgm:prSet presAssocID="{1EDC1452-FA24-42BE-BF19-46500405782A}" presName="spacer" presStyleCnt="0"/>
      <dgm:spPr/>
    </dgm:pt>
    <dgm:pt modelId="{2D0D4708-EEFE-4EC8-9D68-CD8D3233B5F6}" type="pres">
      <dgm:prSet presAssocID="{D59CF91F-F3CF-476A-9501-5A90190435EA}" presName="parentText" presStyleLbl="node1" presStyleIdx="2" presStyleCnt="3">
        <dgm:presLayoutVars>
          <dgm:chMax val="0"/>
          <dgm:bulletEnabled val="1"/>
        </dgm:presLayoutVars>
      </dgm:prSet>
      <dgm:spPr/>
    </dgm:pt>
  </dgm:ptLst>
  <dgm:cxnLst>
    <dgm:cxn modelId="{A38F6413-E5C6-4AF9-A76D-7F681A92C21E}" type="presOf" srcId="{D59CF91F-F3CF-476A-9501-5A90190435EA}" destId="{2D0D4708-EEFE-4EC8-9D68-CD8D3233B5F6}" srcOrd="0" destOrd="0" presId="urn:microsoft.com/office/officeart/2005/8/layout/vList2"/>
    <dgm:cxn modelId="{13589922-8649-4997-8962-14B24EA587D9}" srcId="{06E0B9EA-9D10-4B1B-A0B1-3914DCF2F480}" destId="{B6665D32-5F0E-4F65-9FD6-D5022BBABA5C}" srcOrd="0" destOrd="0" parTransId="{41AA0868-CBA9-4238-8696-EA591820B243}" sibTransId="{1A58CD30-90D2-4902-B975-9B2C6EC93411}"/>
    <dgm:cxn modelId="{7FE69E81-C137-428D-B9F8-7302EC21AE96}" type="presOf" srcId="{97C26120-E01B-4929-941F-67A7F58EF043}" destId="{78BBA9AC-8124-4D20-9DBB-46DC04CF5BDA}" srcOrd="0" destOrd="0" presId="urn:microsoft.com/office/officeart/2005/8/layout/vList2"/>
    <dgm:cxn modelId="{368F11AE-26D3-4CF4-A259-AEA4B080155C}" type="presOf" srcId="{B6665D32-5F0E-4F65-9FD6-D5022BBABA5C}" destId="{17914265-C57B-4A18-AE14-4C4B1AE62975}" srcOrd="0" destOrd="0" presId="urn:microsoft.com/office/officeart/2005/8/layout/vList2"/>
    <dgm:cxn modelId="{E922F0CB-BD7C-4E17-A989-D00DAFAEA9B9}" srcId="{06E0B9EA-9D10-4B1B-A0B1-3914DCF2F480}" destId="{97C26120-E01B-4929-941F-67A7F58EF043}" srcOrd="1" destOrd="0" parTransId="{F10102F8-2440-43E9-8299-7A62FA617145}" sibTransId="{1EDC1452-FA24-42BE-BF19-46500405782A}"/>
    <dgm:cxn modelId="{D798B2DC-9B64-4FC1-AA29-CE0BA863B5A1}" type="presOf" srcId="{06E0B9EA-9D10-4B1B-A0B1-3914DCF2F480}" destId="{35095B02-A511-46DA-9317-67A225ADF8D9}" srcOrd="0" destOrd="0" presId="urn:microsoft.com/office/officeart/2005/8/layout/vList2"/>
    <dgm:cxn modelId="{DBD6D9DD-5A62-460F-A46B-2A5A2F0D46B7}" srcId="{06E0B9EA-9D10-4B1B-A0B1-3914DCF2F480}" destId="{D59CF91F-F3CF-476A-9501-5A90190435EA}" srcOrd="2" destOrd="0" parTransId="{5C710EF6-C766-4A05-A61E-C5603B7653A5}" sibTransId="{F5C0B4FC-B774-4DAA-A2DF-3FD96328CED2}"/>
    <dgm:cxn modelId="{FC222DC8-661C-454E-A9F2-D64552D6AA9C}" type="presParOf" srcId="{35095B02-A511-46DA-9317-67A225ADF8D9}" destId="{17914265-C57B-4A18-AE14-4C4B1AE62975}" srcOrd="0" destOrd="0" presId="urn:microsoft.com/office/officeart/2005/8/layout/vList2"/>
    <dgm:cxn modelId="{59F7EAD4-E5CB-4385-AD2B-2053E078D9BA}" type="presParOf" srcId="{35095B02-A511-46DA-9317-67A225ADF8D9}" destId="{60103418-0184-472D-B984-B33FC221B700}" srcOrd="1" destOrd="0" presId="urn:microsoft.com/office/officeart/2005/8/layout/vList2"/>
    <dgm:cxn modelId="{C6AC0893-E234-49CF-BFBE-ED85B6BA9D0D}" type="presParOf" srcId="{35095B02-A511-46DA-9317-67A225ADF8D9}" destId="{78BBA9AC-8124-4D20-9DBB-46DC04CF5BDA}" srcOrd="2" destOrd="0" presId="urn:microsoft.com/office/officeart/2005/8/layout/vList2"/>
    <dgm:cxn modelId="{27600268-45E1-4F56-94C2-C91EF7E37A27}" type="presParOf" srcId="{35095B02-A511-46DA-9317-67A225ADF8D9}" destId="{C740B4D7-CCA5-4F61-9CF1-184996EA4019}" srcOrd="3" destOrd="0" presId="urn:microsoft.com/office/officeart/2005/8/layout/vList2"/>
    <dgm:cxn modelId="{B9F7809C-964E-40B4-8129-8D10B28A3657}" type="presParOf" srcId="{35095B02-A511-46DA-9317-67A225ADF8D9}" destId="{2D0D4708-EEFE-4EC8-9D68-CD8D3233B5F6}"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14265-C57B-4A18-AE14-4C4B1AE62975}">
      <dsp:nvSpPr>
        <dsp:cNvPr id="0" name=""/>
        <dsp:cNvSpPr/>
      </dsp:nvSpPr>
      <dsp:spPr>
        <a:xfrm>
          <a:off x="0" y="25546"/>
          <a:ext cx="4935452" cy="164502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Establishing a multilingual learning environment that integrates students' home languages within the curriculum aids in improving their understanding of the subjects and facilitates a smooth transition to the standard languages (Hindi and English).</a:t>
          </a:r>
        </a:p>
      </dsp:txBody>
      <dsp:txXfrm>
        <a:off x="80303" y="105849"/>
        <a:ext cx="4774846" cy="1484414"/>
      </dsp:txXfrm>
    </dsp:sp>
    <dsp:sp modelId="{78BBA9AC-8124-4D20-9DBB-46DC04CF5BDA}">
      <dsp:nvSpPr>
        <dsp:cNvPr id="0" name=""/>
        <dsp:cNvSpPr/>
      </dsp:nvSpPr>
      <dsp:spPr>
        <a:xfrm>
          <a:off x="0" y="1716646"/>
          <a:ext cx="4935452" cy="164502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To foster language inclusion and learning, initiatives like collecting folktales, children creating books, and introducing a local language children's newspaper can be implemented. Incorporating home languages into the medium of instruction also supports students' educational growth</a:t>
          </a:r>
        </a:p>
      </dsp:txBody>
      <dsp:txXfrm>
        <a:off x="80303" y="1796949"/>
        <a:ext cx="4774846" cy="1484414"/>
      </dsp:txXfrm>
    </dsp:sp>
    <dsp:sp modelId="{2D0D4708-EEFE-4EC8-9D68-CD8D3233B5F6}">
      <dsp:nvSpPr>
        <dsp:cNvPr id="0" name=""/>
        <dsp:cNvSpPr/>
      </dsp:nvSpPr>
      <dsp:spPr>
        <a:xfrm>
          <a:off x="0" y="3407746"/>
          <a:ext cx="4935452" cy="1645020"/>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To address the learning challenges arising from language differences between school and home, and to mitigate academic disparities, it is essential to establish a multilingual environment</a:t>
          </a:r>
        </a:p>
      </dsp:txBody>
      <dsp:txXfrm>
        <a:off x="80303" y="3488049"/>
        <a:ext cx="4774846" cy="14844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7" name="Shape 16">
            <a:extLst>
              <a:ext uri="{FF2B5EF4-FFF2-40B4-BE49-F238E27FC236}">
                <a16:creationId xmlns:a16="http://schemas.microsoft.com/office/drawing/2014/main" id="{9119130F-5940-C14F-A190-5BEB5464C513}"/>
              </a:ext>
            </a:extLst>
          </p:cNvPr>
          <p:cNvSpPr>
            <a:spLocks noGrp="1" noRot="1" noChangeAspect="1" noTextEdit="1"/>
          </p:cNvSpPr>
          <p:nvPr>
            <p:ph type="sldImg" idx="2"/>
          </p:nvPr>
        </p:nvSpPr>
        <p:spPr>
          <a:noFill/>
          <a:ln>
            <a:headEnd/>
            <a:tailEnd/>
          </a:ln>
        </p:spPr>
      </p:sp>
      <p:sp>
        <p:nvSpPr>
          <p:cNvPr id="4098" name="Shape 17">
            <a:extLst>
              <a:ext uri="{FF2B5EF4-FFF2-40B4-BE49-F238E27FC236}">
                <a16:creationId xmlns:a16="http://schemas.microsoft.com/office/drawing/2014/main" id="{4C673E4E-ADC6-A141-9A07-960E89AC00F0}"/>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compatLnSpc="1">
            <a:prstTxWarp prst="textNoShape">
              <a:avLst/>
            </a:prstTxWarp>
          </a:bodyPr>
          <a:lstStyle/>
          <a:p>
            <a:pPr eaLnBrk="1" hangingPunct="1">
              <a:spcBef>
                <a:spcPct val="0"/>
              </a:spcBef>
              <a:buSzPct val="25000"/>
            </a:pPr>
            <a:endParaRPr lang="en-PT" altLang="en-PT">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099" name="Shape 18">
            <a:extLst>
              <a:ext uri="{FF2B5EF4-FFF2-40B4-BE49-F238E27FC236}">
                <a16:creationId xmlns:a16="http://schemas.microsoft.com/office/drawing/2014/main" id="{325B1FD1-DDFF-F640-872D-5D345655A04D}"/>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Pct val="25000"/>
              <a:buFontTx/>
              <a:buNone/>
              <a:tabLst/>
              <a:defRPr/>
            </a:pPr>
            <a:fld id="{F3CF33A1-2783-0743-9BE5-431DA7B20BFF}" type="slidenum">
              <a:rPr kumimoji="0" lang="en-US" altLang="en-P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Pct val="25000"/>
                <a:buFontTx/>
                <a:buNone/>
                <a:tabLst/>
                <a:defRPr/>
              </a:pPr>
              <a:t>1</a:t>
            </a:fld>
            <a:endParaRPr kumimoji="0" lang="en-US" altLang="en-P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latin typeface="Helvetica Light"/>
              </a:rPr>
              <a:t>Sources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68E62-C49A-4588-A88F-F1A15237F3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78312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latin typeface="Helvetica Light"/>
              </a:rPr>
              <a:t>Sources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68E62-C49A-4588-A88F-F1A15237F3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08600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latin typeface="Helvetica Light"/>
              </a:rPr>
              <a:t>Sources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68E62-C49A-4588-A88F-F1A15237F3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70151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a:solidFill>
                  <a:schemeClr val="tx1"/>
                </a:solidFill>
                <a:latin typeface="Helvetica Light"/>
              </a:rPr>
              <a:t>Sources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68E62-C49A-4588-A88F-F1A15237F3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80631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68E62-C49A-4588-A88F-F1A15237F3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25130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olidFill>
                <a:srgbClr val="000000"/>
              </a:solidFill>
              <a:latin typeface="Calibri"/>
              <a:ea typeface="Calibri"/>
              <a:cs typeface="Calibri"/>
              <a:sym typeface="Calibri"/>
            </a:endParaRPr>
          </a:p>
        </p:txBody>
      </p:sp>
      <p:sp>
        <p:nvSpPr>
          <p:cNvPr id="398" name="Google Shape;39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68E62-C49A-4588-A88F-F1A15237F3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90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a:latin typeface="CORESANSG-REGULAR" panose="020B0503030302020202"/>
              </a:rPr>
              <a:t>This school provides education for students coming from diverse ethnic and socio-economic backgrounds, emphasizing the heightened significance of fostering inclusivity, equity, and pluralism in the field of education.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a:latin typeface="CORESANSG-REGULAR" panose="020B0503030302020202"/>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a:latin typeface="CORESANSG-REGULAR" panose="020B0503030302020202"/>
              </a:rPr>
              <a:t>The population of </a:t>
            </a:r>
            <a:r>
              <a:rPr lang="en-US" sz="1800" err="1">
                <a:latin typeface="CORESANSG-REGULAR" panose="020B0503030302020202"/>
              </a:rPr>
              <a:t>Aleksandrovka</a:t>
            </a:r>
            <a:r>
              <a:rPr lang="en-US" sz="1800">
                <a:latin typeface="CORESANSG-REGULAR" panose="020B0503030302020202"/>
              </a:rPr>
              <a:t> village is diverse and includes different ethnic groups. The Dungan community is the largest ethnic group, representing 70% of the village's population, </a:t>
            </a:r>
            <a:r>
              <a:rPr lang="en-US" sz="1800" err="1">
                <a:latin typeface="CORESANSG-REGULAR" panose="020B0503030302020202"/>
              </a:rPr>
              <a:t>kyrgyzs</a:t>
            </a:r>
            <a:r>
              <a:rPr lang="en-US" sz="1800">
                <a:latin typeface="CORESANSG-REGULAR" panose="020B0503030302020202"/>
              </a:rPr>
              <a:t> – 15 % etc.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a:effectLst/>
                <a:ea typeface="Calibri" panose="020F0502020204030204" pitchFamily="34" charset="0"/>
              </a:rPr>
              <a:t>The village has a high rate of internal migration, and according to the national statistic committee report Chui Oblast is the destination with the highest influx of people from other regions</a:t>
            </a:r>
            <a:endParaRPr lang="ru-RU" sz="1800" kern="100">
              <a:effectLst/>
              <a:ea typeface="Calibri" panose="020F0502020204030204" pitchFamily="34" charset="0"/>
            </a:endParaRPr>
          </a:p>
          <a:p>
            <a:pPr marL="0" lvl="0" indent="0" algn="l" rtl="0">
              <a:spcBef>
                <a:spcPts val="0"/>
              </a:spcBef>
              <a:spcAft>
                <a:spcPts val="0"/>
              </a:spcAft>
              <a:buNone/>
            </a:pPr>
            <a:endParaRPr lang="en-US"/>
          </a:p>
          <a:p>
            <a:pPr marL="0" indent="0"/>
            <a:r>
              <a:rPr lang="en-US"/>
              <a:t>In the presentation, it would be good to mention "why internal migration from the southern regions is challenging" and mention that the internal immigrants from the south tend to have lower level of Russian, in general. </a:t>
            </a:r>
          </a:p>
        </p:txBody>
      </p:sp>
      <p:sp>
        <p:nvSpPr>
          <p:cNvPr id="438" name="Google Shape;4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68E62-C49A-4588-A88F-F1A15237F3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755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68E62-C49A-4588-A88F-F1A15237F3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26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a:solidFill>
                  <a:schemeClr val="tx1"/>
                </a:solidFill>
                <a:latin typeface="Helvetica Light"/>
              </a:rPr>
              <a:t>Sources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68E62-C49A-4588-A88F-F1A15237F3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608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latin typeface="Helvetica Light"/>
              </a:rPr>
              <a:t>Sources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68E62-C49A-4588-A88F-F1A15237F3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6075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latin typeface="Helvetica Light"/>
              </a:rPr>
              <a:t>Sources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68E62-C49A-4588-A88F-F1A15237F3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98471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0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164"/>
        <p:cNvGrpSpPr/>
        <p:nvPr/>
      </p:nvGrpSpPr>
      <p:grpSpPr>
        <a:xfrm>
          <a:off x="0" y="0"/>
          <a:ext cx="0" cy="0"/>
          <a:chOff x="0" y="0"/>
          <a:chExt cx="0" cy="0"/>
        </a:xfrm>
      </p:grpSpPr>
      <p:pic>
        <p:nvPicPr>
          <p:cNvPr id="165" name="Google Shape;165;p32" descr="A person writing on a chalkboard&#10;&#10;Description automatically generated"/>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1" y="-50664"/>
            <a:ext cx="12191999" cy="6908664"/>
          </a:xfrm>
          <a:prstGeom prst="rect">
            <a:avLst/>
          </a:prstGeom>
          <a:noFill/>
          <a:ln>
            <a:noFill/>
          </a:ln>
        </p:spPr>
      </p:pic>
      <p:sp>
        <p:nvSpPr>
          <p:cNvPr id="166" name="Google Shape;166;p32"/>
          <p:cNvSpPr/>
          <p:nvPr/>
        </p:nvSpPr>
        <p:spPr>
          <a:xfrm>
            <a:off x="-1" y="-50664"/>
            <a:ext cx="12192001" cy="6908664"/>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32"/>
          <p:cNvSpPr txBox="1">
            <a:spLocks noGrp="1"/>
          </p:cNvSpPr>
          <p:nvPr>
            <p:ph type="title"/>
          </p:nvPr>
        </p:nvSpPr>
        <p:spPr>
          <a:xfrm>
            <a:off x="5981698" y="3595037"/>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8" name="Google Shape;168;p32"/>
          <p:cNvSpPr txBox="1">
            <a:spLocks noGrp="1"/>
          </p:cNvSpPr>
          <p:nvPr>
            <p:ph type="body" idx="1"/>
          </p:nvPr>
        </p:nvSpPr>
        <p:spPr>
          <a:xfrm>
            <a:off x="5981698" y="4893021"/>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69" name="Google Shape;169;p32"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5355070" y="265521"/>
            <a:ext cx="5349893" cy="3398916"/>
          </a:xfrm>
          <a:prstGeom prst="rect">
            <a:avLst/>
          </a:prstGeom>
          <a:noFill/>
          <a:ln>
            <a:noFill/>
          </a:ln>
        </p:spPr>
      </p:pic>
      <p:sp>
        <p:nvSpPr>
          <p:cNvPr id="170" name="Google Shape;170;p32"/>
          <p:cNvSpPr txBox="1"/>
          <p:nvPr/>
        </p:nvSpPr>
        <p:spPr>
          <a:xfrm>
            <a:off x="7297780" y="2819227"/>
            <a:ext cx="2852271"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0" i="0">
                <a:solidFill>
                  <a:srgbClr val="009542"/>
                </a:solidFill>
                <a:latin typeface="Montserrat"/>
                <a:ea typeface="Montserrat"/>
                <a:cs typeface="Montserrat"/>
                <a:sym typeface="Montserrat"/>
              </a:rPr>
              <a:t>TAJIKISTAN</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71"/>
        <p:cNvGrpSpPr/>
        <p:nvPr/>
      </p:nvGrpSpPr>
      <p:grpSpPr>
        <a:xfrm>
          <a:off x="0" y="0"/>
          <a:ext cx="0" cy="0"/>
          <a:chOff x="0" y="0"/>
          <a:chExt cx="0" cy="0"/>
        </a:xfrm>
      </p:grpSpPr>
      <p:pic>
        <p:nvPicPr>
          <p:cNvPr id="172" name="Google Shape;172;p33" descr="A group of children in a classroom&#10;&#10;Description automatically generated with medium confidence"/>
          <p:cNvPicPr preferRelativeResize="0"/>
          <p:nvPr/>
        </p:nvPicPr>
        <p:blipFill rotWithShape="1">
          <a:blip r:embed="rId2" cstate="screen">
            <a:alphaModFix/>
            <a:extLst>
              <a:ext uri="{28A0092B-C50C-407E-A947-70E740481C1C}">
                <a14:useLocalDpi xmlns:a14="http://schemas.microsoft.com/office/drawing/2010/main" val="0"/>
              </a:ext>
            </a:extLst>
          </a:blip>
          <a:srcRect l="-17"/>
          <a:stretch/>
        </p:blipFill>
        <p:spPr>
          <a:xfrm flipH="1">
            <a:off x="-1" y="-25332"/>
            <a:ext cx="12194139" cy="6883332"/>
          </a:xfrm>
          <a:prstGeom prst="rect">
            <a:avLst/>
          </a:prstGeom>
          <a:noFill/>
          <a:ln>
            <a:noFill/>
          </a:ln>
        </p:spPr>
      </p:pic>
      <p:sp>
        <p:nvSpPr>
          <p:cNvPr id="173" name="Google Shape;173;p33"/>
          <p:cNvSpPr/>
          <p:nvPr/>
        </p:nvSpPr>
        <p:spPr>
          <a:xfrm>
            <a:off x="4106140" y="-25332"/>
            <a:ext cx="8085860" cy="6908664"/>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p33"/>
          <p:cNvSpPr txBox="1">
            <a:spLocks noGrp="1"/>
          </p:cNvSpPr>
          <p:nvPr>
            <p:ph type="title"/>
          </p:nvPr>
        </p:nvSpPr>
        <p:spPr>
          <a:xfrm>
            <a:off x="6548614" y="3560729"/>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5" name="Google Shape;175;p33"/>
          <p:cNvSpPr txBox="1">
            <a:spLocks noGrp="1"/>
          </p:cNvSpPr>
          <p:nvPr>
            <p:ph type="body" idx="1"/>
          </p:nvPr>
        </p:nvSpPr>
        <p:spPr>
          <a:xfrm>
            <a:off x="6548614" y="4881418"/>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6" name="Google Shape;176;p33"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5964670" y="321229"/>
            <a:ext cx="5349893" cy="3398916"/>
          </a:xfrm>
          <a:prstGeom prst="rect">
            <a:avLst/>
          </a:prstGeom>
          <a:noFill/>
          <a:ln>
            <a:noFill/>
          </a:ln>
        </p:spPr>
      </p:pic>
      <p:sp>
        <p:nvSpPr>
          <p:cNvPr id="177" name="Google Shape;177;p33"/>
          <p:cNvSpPr txBox="1"/>
          <p:nvPr/>
        </p:nvSpPr>
        <p:spPr>
          <a:xfrm>
            <a:off x="7961167" y="2835606"/>
            <a:ext cx="2852271"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0" i="0">
                <a:solidFill>
                  <a:srgbClr val="305C22"/>
                </a:solidFill>
                <a:latin typeface="Montserrat"/>
                <a:ea typeface="Montserrat"/>
                <a:cs typeface="Montserrat"/>
                <a:sym typeface="Montserrat"/>
              </a:rPr>
              <a:t>PAKISTAN</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178"/>
        <p:cNvGrpSpPr/>
        <p:nvPr/>
      </p:nvGrpSpPr>
      <p:grpSpPr>
        <a:xfrm>
          <a:off x="0" y="0"/>
          <a:ext cx="0" cy="0"/>
          <a:chOff x="0" y="0"/>
          <a:chExt cx="0" cy="0"/>
        </a:xfrm>
      </p:grpSpPr>
      <p:pic>
        <p:nvPicPr>
          <p:cNvPr id="179" name="Google Shape;179;p34" descr="A picture containing grass, tree, outdoor, sky&#10;&#10;Description automatically generated"/>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60598" y="-25332"/>
            <a:ext cx="12252597" cy="6883332"/>
          </a:xfrm>
          <a:prstGeom prst="rect">
            <a:avLst/>
          </a:prstGeom>
          <a:noFill/>
          <a:ln>
            <a:noFill/>
          </a:ln>
        </p:spPr>
      </p:pic>
      <p:sp>
        <p:nvSpPr>
          <p:cNvPr id="180" name="Google Shape;180;p34"/>
          <p:cNvSpPr/>
          <p:nvPr/>
        </p:nvSpPr>
        <p:spPr>
          <a:xfrm>
            <a:off x="5848977" y="-25332"/>
            <a:ext cx="6343023" cy="6908664"/>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Google Shape;181;p34"/>
          <p:cNvSpPr txBox="1">
            <a:spLocks noGrp="1"/>
          </p:cNvSpPr>
          <p:nvPr>
            <p:ph type="title"/>
          </p:nvPr>
        </p:nvSpPr>
        <p:spPr>
          <a:xfrm>
            <a:off x="6548614" y="3560729"/>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2" name="Google Shape;182;p34"/>
          <p:cNvSpPr txBox="1">
            <a:spLocks noGrp="1"/>
          </p:cNvSpPr>
          <p:nvPr>
            <p:ph type="body" idx="1"/>
          </p:nvPr>
        </p:nvSpPr>
        <p:spPr>
          <a:xfrm>
            <a:off x="6548614" y="4881418"/>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83" name="Google Shape;183;p34"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5964670" y="321229"/>
            <a:ext cx="5349893" cy="3398916"/>
          </a:xfrm>
          <a:prstGeom prst="rect">
            <a:avLst/>
          </a:prstGeom>
          <a:noFill/>
          <a:ln>
            <a:noFill/>
          </a:ln>
        </p:spPr>
      </p:pic>
      <p:sp>
        <p:nvSpPr>
          <p:cNvPr id="184" name="Google Shape;184;p34"/>
          <p:cNvSpPr txBox="1"/>
          <p:nvPr/>
        </p:nvSpPr>
        <p:spPr>
          <a:xfrm>
            <a:off x="7913593" y="2835606"/>
            <a:ext cx="2852271"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0" i="0">
                <a:solidFill>
                  <a:schemeClr val="accent4"/>
                </a:solidFill>
                <a:latin typeface="Montserrat"/>
                <a:ea typeface="Montserrat"/>
                <a:cs typeface="Montserrat"/>
                <a:sym typeface="Montserrat"/>
              </a:rPr>
              <a:t>TANZANIA</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185"/>
        <p:cNvGrpSpPr/>
        <p:nvPr/>
      </p:nvGrpSpPr>
      <p:grpSpPr>
        <a:xfrm>
          <a:off x="0" y="0"/>
          <a:ext cx="0" cy="0"/>
          <a:chOff x="0" y="0"/>
          <a:chExt cx="0" cy="0"/>
        </a:xfrm>
      </p:grpSpPr>
      <p:pic>
        <p:nvPicPr>
          <p:cNvPr id="186" name="Google Shape;186;p35" descr="Medium shot of kids reading books&#10;&#10;Description automatically generated with medium confidence"/>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flipH="1">
            <a:off x="-56268" y="0"/>
            <a:ext cx="12248267" cy="6908664"/>
          </a:xfrm>
          <a:prstGeom prst="rect">
            <a:avLst/>
          </a:prstGeom>
          <a:noFill/>
          <a:ln>
            <a:noFill/>
          </a:ln>
        </p:spPr>
      </p:pic>
      <p:sp>
        <p:nvSpPr>
          <p:cNvPr id="187" name="Google Shape;187;p35"/>
          <p:cNvSpPr/>
          <p:nvPr/>
        </p:nvSpPr>
        <p:spPr>
          <a:xfrm>
            <a:off x="2489912" y="0"/>
            <a:ext cx="9645719" cy="6908664"/>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35"/>
          <p:cNvSpPr txBox="1">
            <a:spLocks noGrp="1"/>
          </p:cNvSpPr>
          <p:nvPr>
            <p:ph type="title"/>
          </p:nvPr>
        </p:nvSpPr>
        <p:spPr>
          <a:xfrm>
            <a:off x="6548614" y="3560729"/>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9" name="Google Shape;189;p35"/>
          <p:cNvSpPr txBox="1">
            <a:spLocks noGrp="1"/>
          </p:cNvSpPr>
          <p:nvPr>
            <p:ph type="body" idx="1"/>
          </p:nvPr>
        </p:nvSpPr>
        <p:spPr>
          <a:xfrm>
            <a:off x="6548614" y="4881418"/>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90" name="Google Shape;190;p35"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5964670" y="321229"/>
            <a:ext cx="5349893" cy="3398916"/>
          </a:xfrm>
          <a:prstGeom prst="rect">
            <a:avLst/>
          </a:prstGeom>
          <a:noFill/>
          <a:ln>
            <a:noFill/>
          </a:ln>
        </p:spPr>
      </p:pic>
      <p:sp>
        <p:nvSpPr>
          <p:cNvPr id="191" name="Google Shape;191;p35"/>
          <p:cNvSpPr txBox="1"/>
          <p:nvPr/>
        </p:nvSpPr>
        <p:spPr>
          <a:xfrm>
            <a:off x="7941778" y="2835606"/>
            <a:ext cx="2852271"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0" i="0">
                <a:solidFill>
                  <a:schemeClr val="accent6"/>
                </a:solidFill>
                <a:latin typeface="Montserrat"/>
                <a:ea typeface="Montserrat"/>
                <a:cs typeface="Montserrat"/>
                <a:sym typeface="Montserrat"/>
              </a:rPr>
              <a:t>KENYA</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92"/>
        <p:cNvGrpSpPr/>
        <p:nvPr/>
      </p:nvGrpSpPr>
      <p:grpSpPr>
        <a:xfrm>
          <a:off x="0" y="0"/>
          <a:ext cx="0" cy="0"/>
          <a:chOff x="0" y="0"/>
          <a:chExt cx="0" cy="0"/>
        </a:xfrm>
      </p:grpSpPr>
      <p:pic>
        <p:nvPicPr>
          <p:cNvPr id="193" name="Google Shape;193;p36"/>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19494825" y="12335692"/>
            <a:ext cx="1833301" cy="942401"/>
          </a:xfrm>
          <a:prstGeom prst="rect">
            <a:avLst/>
          </a:prstGeom>
          <a:noFill/>
          <a:ln>
            <a:noFill/>
          </a:ln>
        </p:spPr>
      </p:pic>
      <p:pic>
        <p:nvPicPr>
          <p:cNvPr id="194" name="Google Shape;194;p36"/>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21364702" y="12335692"/>
            <a:ext cx="2939796" cy="973690"/>
          </a:xfrm>
          <a:prstGeom prst="rect">
            <a:avLst/>
          </a:prstGeom>
          <a:noFill/>
          <a:ln>
            <a:noFill/>
          </a:ln>
        </p:spPr>
      </p:pic>
      <p:sp>
        <p:nvSpPr>
          <p:cNvPr id="195" name="Google Shape;195;p36"/>
          <p:cNvSpPr/>
          <p:nvPr/>
        </p:nvSpPr>
        <p:spPr>
          <a:xfrm>
            <a:off x="0" y="4714874"/>
            <a:ext cx="2314575" cy="21431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36"/>
          <p:cNvSpPr/>
          <p:nvPr/>
        </p:nvSpPr>
        <p:spPr>
          <a:xfrm>
            <a:off x="0" y="0"/>
            <a:ext cx="2314575" cy="4629150"/>
          </a:xfrm>
          <a:prstGeom prst="rect">
            <a:avLst/>
          </a:prstGeom>
          <a:solidFill>
            <a:srgbClr val="00AEE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36"/>
          <p:cNvSpPr txBox="1">
            <a:spLocks noGrp="1"/>
          </p:cNvSpPr>
          <p:nvPr>
            <p:ph type="title"/>
          </p:nvPr>
        </p:nvSpPr>
        <p:spPr>
          <a:xfrm>
            <a:off x="2736272" y="2206048"/>
            <a:ext cx="8347364" cy="80861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4400"/>
              <a:buFont typeface="Arial"/>
              <a:buNone/>
              <a:defRPr sz="4400" b="0" i="0" u="none" strike="noStrike" cap="none">
                <a:solidFill>
                  <a:srgbClr val="00B0F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8" name="Google Shape;198;p36"/>
          <p:cNvSpPr txBox="1">
            <a:spLocks noGrp="1"/>
          </p:cNvSpPr>
          <p:nvPr>
            <p:ph type="body" idx="1"/>
          </p:nvPr>
        </p:nvSpPr>
        <p:spPr>
          <a:xfrm>
            <a:off x="2736272" y="3263807"/>
            <a:ext cx="8347364" cy="21431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99"/>
        <p:cNvGrpSpPr/>
        <p:nvPr/>
      </p:nvGrpSpPr>
      <p:grpSpPr>
        <a:xfrm>
          <a:off x="0" y="0"/>
          <a:ext cx="0" cy="0"/>
          <a:chOff x="0" y="0"/>
          <a:chExt cx="0" cy="0"/>
        </a:xfrm>
      </p:grpSpPr>
      <p:sp>
        <p:nvSpPr>
          <p:cNvPr id="200" name="Google Shape;200;p37"/>
          <p:cNvSpPr/>
          <p:nvPr/>
        </p:nvSpPr>
        <p:spPr>
          <a:xfrm>
            <a:off x="0" y="1049867"/>
            <a:ext cx="12192000" cy="5808133"/>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1" name="Google Shape;201;p37"/>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9525" y="1"/>
            <a:ext cx="12182475" cy="984738"/>
          </a:xfrm>
          <a:prstGeom prst="rect">
            <a:avLst/>
          </a:prstGeom>
          <a:noFill/>
          <a:ln>
            <a:noFill/>
          </a:ln>
        </p:spPr>
      </p:pic>
      <p:sp>
        <p:nvSpPr>
          <p:cNvPr id="202" name="Google Shape;202;p37"/>
          <p:cNvSpPr txBox="1">
            <a:spLocks noGrp="1"/>
          </p:cNvSpPr>
          <p:nvPr>
            <p:ph type="body" idx="1"/>
          </p:nvPr>
        </p:nvSpPr>
        <p:spPr>
          <a:xfrm>
            <a:off x="2532907" y="3330768"/>
            <a:ext cx="7126185" cy="21431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ctr"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37"/>
          <p:cNvSpPr txBox="1">
            <a:spLocks noGrp="1"/>
          </p:cNvSpPr>
          <p:nvPr>
            <p:ph type="title"/>
          </p:nvPr>
        </p:nvSpPr>
        <p:spPr>
          <a:xfrm>
            <a:off x="2532907" y="1867196"/>
            <a:ext cx="7126185"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04"/>
        <p:cNvGrpSpPr/>
        <p:nvPr/>
      </p:nvGrpSpPr>
      <p:grpSpPr>
        <a:xfrm>
          <a:off x="0" y="0"/>
          <a:ext cx="0" cy="0"/>
          <a:chOff x="0" y="0"/>
          <a:chExt cx="0" cy="0"/>
        </a:xfrm>
      </p:grpSpPr>
      <p:pic>
        <p:nvPicPr>
          <p:cNvPr id="205" name="Google Shape;205;p38"/>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9525" y="1"/>
            <a:ext cx="12182475" cy="984738"/>
          </a:xfrm>
          <a:prstGeom prst="rect">
            <a:avLst/>
          </a:prstGeom>
          <a:noFill/>
          <a:ln>
            <a:noFill/>
          </a:ln>
        </p:spPr>
      </p:pic>
      <p:sp>
        <p:nvSpPr>
          <p:cNvPr id="206" name="Google Shape;206;p38"/>
          <p:cNvSpPr txBox="1">
            <a:spLocks noGrp="1"/>
          </p:cNvSpPr>
          <p:nvPr>
            <p:ph type="body" idx="1"/>
          </p:nvPr>
        </p:nvSpPr>
        <p:spPr>
          <a:xfrm>
            <a:off x="2532907" y="3330768"/>
            <a:ext cx="7126185" cy="21431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ctr"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38"/>
          <p:cNvSpPr txBox="1">
            <a:spLocks noGrp="1"/>
          </p:cNvSpPr>
          <p:nvPr>
            <p:ph type="title"/>
          </p:nvPr>
        </p:nvSpPr>
        <p:spPr>
          <a:xfrm>
            <a:off x="2532907" y="1867196"/>
            <a:ext cx="7126185"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00B0F0"/>
              </a:buClr>
              <a:buSzPts val="4400"/>
              <a:buFont typeface="Arial"/>
              <a:buNone/>
              <a:defRPr sz="4400" b="0" i="0" u="none" strike="noStrike" cap="none">
                <a:solidFill>
                  <a:srgbClr val="00B0F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08"/>
        <p:cNvGrpSpPr/>
        <p:nvPr/>
      </p:nvGrpSpPr>
      <p:grpSpPr>
        <a:xfrm>
          <a:off x="0" y="0"/>
          <a:ext cx="0" cy="0"/>
          <a:chOff x="0" y="0"/>
          <a:chExt cx="0" cy="0"/>
        </a:xfrm>
      </p:grpSpPr>
      <p:sp>
        <p:nvSpPr>
          <p:cNvPr id="209" name="Google Shape;209;p39"/>
          <p:cNvSpPr>
            <a:spLocks noGrp="1"/>
          </p:cNvSpPr>
          <p:nvPr>
            <p:ph type="pic" idx="2"/>
          </p:nvPr>
        </p:nvSpPr>
        <p:spPr>
          <a:xfrm>
            <a:off x="0" y="0"/>
            <a:ext cx="4249271" cy="6795247"/>
          </a:xfrm>
          <a:prstGeom prst="rect">
            <a:avLst/>
          </a:prstGeom>
          <a:noFill/>
          <a:ln>
            <a:noFill/>
          </a:ln>
        </p:spPr>
      </p:sp>
      <p:sp>
        <p:nvSpPr>
          <p:cNvPr id="210" name="Google Shape;210;p39"/>
          <p:cNvSpPr/>
          <p:nvPr/>
        </p:nvSpPr>
        <p:spPr>
          <a:xfrm>
            <a:off x="0" y="6795247"/>
            <a:ext cx="12192000" cy="10847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1" name="Google Shape;211;p39"/>
          <p:cNvSpPr txBox="1">
            <a:spLocks noGrp="1"/>
          </p:cNvSpPr>
          <p:nvPr>
            <p:ph type="title"/>
          </p:nvPr>
        </p:nvSpPr>
        <p:spPr>
          <a:xfrm>
            <a:off x="4565073" y="2448935"/>
            <a:ext cx="7293554" cy="80861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4400"/>
              <a:buFont typeface="Arial"/>
              <a:buNone/>
              <a:defRPr sz="4400" b="0" i="0" u="none" strike="noStrike" cap="none">
                <a:solidFill>
                  <a:srgbClr val="00B0F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2" name="Google Shape;212;p39"/>
          <p:cNvSpPr txBox="1">
            <a:spLocks noGrp="1"/>
          </p:cNvSpPr>
          <p:nvPr>
            <p:ph type="body" idx="1"/>
          </p:nvPr>
        </p:nvSpPr>
        <p:spPr>
          <a:xfrm>
            <a:off x="4565073" y="3506694"/>
            <a:ext cx="7293554" cy="21431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13"/>
        <p:cNvGrpSpPr/>
        <p:nvPr/>
      </p:nvGrpSpPr>
      <p:grpSpPr>
        <a:xfrm>
          <a:off x="0" y="0"/>
          <a:ext cx="0" cy="0"/>
          <a:chOff x="0" y="0"/>
          <a:chExt cx="0" cy="0"/>
        </a:xfrm>
      </p:grpSpPr>
      <p:sp>
        <p:nvSpPr>
          <p:cNvPr id="214" name="Google Shape;214;p40"/>
          <p:cNvSpPr/>
          <p:nvPr/>
        </p:nvSpPr>
        <p:spPr>
          <a:xfrm>
            <a:off x="-1" y="-1"/>
            <a:ext cx="12192000" cy="6858001"/>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40"/>
          <p:cNvSpPr txBox="1">
            <a:spLocks noGrp="1"/>
          </p:cNvSpPr>
          <p:nvPr>
            <p:ph type="body" idx="1"/>
          </p:nvPr>
        </p:nvSpPr>
        <p:spPr>
          <a:xfrm>
            <a:off x="3804060" y="886696"/>
            <a:ext cx="4583875" cy="61267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ctr"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6" name="Google Shape;216;p40"/>
          <p:cNvSpPr txBox="1">
            <a:spLocks noGrp="1"/>
          </p:cNvSpPr>
          <p:nvPr>
            <p:ph type="title"/>
          </p:nvPr>
        </p:nvSpPr>
        <p:spPr>
          <a:xfrm>
            <a:off x="2879517" y="247330"/>
            <a:ext cx="6432963" cy="612680"/>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217" name="Google Shape;217;p40"/>
          <p:cNvGrpSpPr/>
          <p:nvPr/>
        </p:nvGrpSpPr>
        <p:grpSpPr>
          <a:xfrm>
            <a:off x="1213420" y="1716744"/>
            <a:ext cx="9532195" cy="5131222"/>
            <a:chOff x="1531778" y="1344905"/>
            <a:chExt cx="9532195" cy="5131222"/>
          </a:xfrm>
        </p:grpSpPr>
        <p:pic>
          <p:nvPicPr>
            <p:cNvPr id="218" name="Google Shape;218;p40" descr="A map of the world&#10;&#10;Description automatically generated with medium confidence"/>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1531778" y="1344905"/>
              <a:ext cx="9532195" cy="5131222"/>
            </a:xfrm>
            <a:prstGeom prst="rect">
              <a:avLst/>
            </a:prstGeom>
            <a:noFill/>
            <a:ln>
              <a:noFill/>
            </a:ln>
          </p:spPr>
        </p:pic>
        <p:grpSp>
          <p:nvGrpSpPr>
            <p:cNvPr id="219" name="Google Shape;219;p40"/>
            <p:cNvGrpSpPr/>
            <p:nvPr/>
          </p:nvGrpSpPr>
          <p:grpSpPr>
            <a:xfrm>
              <a:off x="4543467" y="2895144"/>
              <a:ext cx="4667275" cy="2282635"/>
              <a:chOff x="8631725" y="7259390"/>
              <a:chExt cx="8976547" cy="3885549"/>
            </a:xfrm>
          </p:grpSpPr>
          <p:sp>
            <p:nvSpPr>
              <p:cNvPr id="220" name="Google Shape;220;p40"/>
              <p:cNvSpPr txBox="1"/>
              <p:nvPr/>
            </p:nvSpPr>
            <p:spPr>
              <a:xfrm>
                <a:off x="8631725" y="9448201"/>
                <a:ext cx="1689622" cy="566496"/>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BRAZIL</a:t>
                </a:r>
                <a:endParaRPr sz="1100" b="1">
                  <a:solidFill>
                    <a:srgbClr val="000000"/>
                  </a:solidFill>
                  <a:latin typeface="Arial"/>
                  <a:ea typeface="Arial"/>
                  <a:cs typeface="Arial"/>
                  <a:sym typeface="Arial"/>
                </a:endParaRPr>
              </a:p>
            </p:txBody>
          </p:sp>
          <p:sp>
            <p:nvSpPr>
              <p:cNvPr id="221" name="Google Shape;221;p40"/>
              <p:cNvSpPr txBox="1"/>
              <p:nvPr/>
            </p:nvSpPr>
            <p:spPr>
              <a:xfrm>
                <a:off x="9197531" y="7379318"/>
                <a:ext cx="2060607" cy="566496"/>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PORTUGAL</a:t>
                </a:r>
                <a:endParaRPr sz="1100" b="1">
                  <a:solidFill>
                    <a:srgbClr val="000000"/>
                  </a:solidFill>
                  <a:latin typeface="Arial"/>
                  <a:ea typeface="Arial"/>
                  <a:cs typeface="Arial"/>
                  <a:sym typeface="Arial"/>
                </a:endParaRPr>
              </a:p>
            </p:txBody>
          </p:sp>
          <p:sp>
            <p:nvSpPr>
              <p:cNvPr id="222" name="Google Shape;222;p40"/>
              <p:cNvSpPr txBox="1"/>
              <p:nvPr/>
            </p:nvSpPr>
            <p:spPr>
              <a:xfrm>
                <a:off x="11424421" y="9374066"/>
                <a:ext cx="1867793" cy="638617"/>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UGANDA</a:t>
                </a:r>
                <a:endParaRPr sz="1100" b="1">
                  <a:solidFill>
                    <a:srgbClr val="000000"/>
                  </a:solidFill>
                  <a:latin typeface="Arial"/>
                  <a:ea typeface="Arial"/>
                  <a:cs typeface="Arial"/>
                  <a:sym typeface="Arial"/>
                </a:endParaRPr>
              </a:p>
            </p:txBody>
          </p:sp>
          <p:sp>
            <p:nvSpPr>
              <p:cNvPr id="223" name="Google Shape;223;p40"/>
              <p:cNvSpPr txBox="1"/>
              <p:nvPr/>
            </p:nvSpPr>
            <p:spPr>
              <a:xfrm>
                <a:off x="11377375" y="10578443"/>
                <a:ext cx="2000696" cy="566496"/>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TANZANIA</a:t>
                </a:r>
                <a:endParaRPr sz="1100" b="1">
                  <a:solidFill>
                    <a:srgbClr val="000000"/>
                  </a:solidFill>
                  <a:latin typeface="Arial"/>
                  <a:ea typeface="Arial"/>
                  <a:cs typeface="Arial"/>
                  <a:sym typeface="Arial"/>
                </a:endParaRPr>
              </a:p>
            </p:txBody>
          </p:sp>
          <p:sp>
            <p:nvSpPr>
              <p:cNvPr id="224" name="Google Shape;224;p40"/>
              <p:cNvSpPr txBox="1"/>
              <p:nvPr/>
            </p:nvSpPr>
            <p:spPr>
              <a:xfrm>
                <a:off x="13117976" y="9547144"/>
                <a:ext cx="1689651" cy="566496"/>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KENYA</a:t>
                </a:r>
                <a:endParaRPr sz="1100" b="1">
                  <a:solidFill>
                    <a:srgbClr val="000000"/>
                  </a:solidFill>
                  <a:latin typeface="Arial"/>
                  <a:ea typeface="Arial"/>
                  <a:cs typeface="Arial"/>
                  <a:sym typeface="Arial"/>
                </a:endParaRPr>
              </a:p>
            </p:txBody>
          </p:sp>
          <p:sp>
            <p:nvSpPr>
              <p:cNvPr id="225" name="Google Shape;225;p40"/>
              <p:cNvSpPr txBox="1"/>
              <p:nvPr/>
            </p:nvSpPr>
            <p:spPr>
              <a:xfrm>
                <a:off x="13155527" y="8992297"/>
                <a:ext cx="2122581" cy="497857"/>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PAKISTAN</a:t>
                </a:r>
                <a:endParaRPr sz="1100" b="1">
                  <a:solidFill>
                    <a:srgbClr val="000000"/>
                  </a:solidFill>
                  <a:latin typeface="Arial"/>
                  <a:ea typeface="Arial"/>
                  <a:cs typeface="Arial"/>
                  <a:sym typeface="Arial"/>
                </a:endParaRPr>
              </a:p>
            </p:txBody>
          </p:sp>
          <p:sp>
            <p:nvSpPr>
              <p:cNvPr id="226" name="Google Shape;226;p40"/>
              <p:cNvSpPr txBox="1"/>
              <p:nvPr/>
            </p:nvSpPr>
            <p:spPr>
              <a:xfrm>
                <a:off x="15447344" y="8035940"/>
                <a:ext cx="1689651" cy="566496"/>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INDIA</a:t>
                </a:r>
                <a:endParaRPr sz="1100" b="1">
                  <a:solidFill>
                    <a:srgbClr val="000000"/>
                  </a:solidFill>
                  <a:latin typeface="Arial"/>
                  <a:ea typeface="Arial"/>
                  <a:cs typeface="Arial"/>
                  <a:sym typeface="Arial"/>
                </a:endParaRPr>
              </a:p>
            </p:txBody>
          </p:sp>
          <p:sp>
            <p:nvSpPr>
              <p:cNvPr id="227" name="Google Shape;227;p40"/>
              <p:cNvSpPr txBox="1"/>
              <p:nvPr/>
            </p:nvSpPr>
            <p:spPr>
              <a:xfrm>
                <a:off x="14925641" y="7259390"/>
                <a:ext cx="2682631" cy="708601"/>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KYRGYZSTAN</a:t>
                </a:r>
                <a:endParaRPr sz="1100" b="1">
                  <a:solidFill>
                    <a:srgbClr val="000000"/>
                  </a:solidFill>
                  <a:latin typeface="Arial"/>
                  <a:ea typeface="Arial"/>
                  <a:cs typeface="Arial"/>
                  <a:sym typeface="Arial"/>
                </a:endParaRPr>
              </a:p>
            </p:txBody>
          </p:sp>
          <p:sp>
            <p:nvSpPr>
              <p:cNvPr id="228" name="Google Shape;228;p40"/>
              <p:cNvSpPr txBox="1"/>
              <p:nvPr/>
            </p:nvSpPr>
            <p:spPr>
              <a:xfrm>
                <a:off x="12912493" y="7466835"/>
                <a:ext cx="2186610" cy="566496"/>
              </a:xfrm>
              <a:prstGeom prst="rect">
                <a:avLst/>
              </a:prstGeom>
              <a:noFill/>
              <a:ln>
                <a:noFill/>
              </a:ln>
            </p:spPr>
            <p:txBody>
              <a:bodyPr spcFirstLastPara="1" wrap="square" lIns="182825" tIns="91400" rIns="182825" bIns="91400" anchor="t" anchorCtr="0">
                <a:noAutofit/>
              </a:bodyPr>
              <a:lstStyle/>
              <a:p>
                <a:pPr marL="0" marR="0" lvl="0" indent="0" algn="r"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TAJIKISTAN</a:t>
                </a:r>
                <a:endParaRPr sz="1100" b="1">
                  <a:solidFill>
                    <a:srgbClr val="000000"/>
                  </a:solidFill>
                  <a:latin typeface="Arial"/>
                  <a:ea typeface="Arial"/>
                  <a:cs typeface="Arial"/>
                  <a:sym typeface="Arial"/>
                </a:endParaRPr>
              </a:p>
            </p:txBody>
          </p:sp>
          <p:sp>
            <p:nvSpPr>
              <p:cNvPr id="229" name="Google Shape;229;p40"/>
              <p:cNvSpPr txBox="1"/>
              <p:nvPr/>
            </p:nvSpPr>
            <p:spPr>
              <a:xfrm>
                <a:off x="12509357" y="7881167"/>
                <a:ext cx="2362997" cy="556017"/>
              </a:xfrm>
              <a:prstGeom prst="rect">
                <a:avLst/>
              </a:prstGeom>
              <a:noFill/>
              <a:ln>
                <a:noFill/>
              </a:ln>
            </p:spPr>
            <p:txBody>
              <a:bodyPr spcFirstLastPara="1" wrap="square" lIns="182825" tIns="91400" rIns="182825" bIns="91400" anchor="t" anchorCtr="0">
                <a:noAutofit/>
              </a:bodyPr>
              <a:lstStyle/>
              <a:p>
                <a:pPr marL="0" marR="0" lvl="0" indent="0" algn="r"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AFGANISTAN</a:t>
                </a:r>
                <a:endParaRPr sz="1100" b="1">
                  <a:solidFill>
                    <a:srgbClr val="000000"/>
                  </a:solidFill>
                  <a:latin typeface="Arial"/>
                  <a:ea typeface="Arial"/>
                  <a:cs typeface="Arial"/>
                  <a:sym typeface="Arial"/>
                </a:endParaRPr>
              </a:p>
            </p:txBody>
          </p:sp>
          <p:cxnSp>
            <p:nvCxnSpPr>
              <p:cNvPr id="230" name="Google Shape;230;p40"/>
              <p:cNvCxnSpPr/>
              <p:nvPr/>
            </p:nvCxnSpPr>
            <p:spPr>
              <a:xfrm>
                <a:off x="11000948" y="7658293"/>
                <a:ext cx="0" cy="494514"/>
              </a:xfrm>
              <a:prstGeom prst="straightConnector1">
                <a:avLst/>
              </a:prstGeom>
              <a:noFill/>
              <a:ln w="25400" cap="flat" cmpd="sng">
                <a:solidFill>
                  <a:srgbClr val="034D6A"/>
                </a:solidFill>
                <a:prstDash val="solid"/>
                <a:miter lim="800000"/>
                <a:headEnd type="none" w="sm" len="sm"/>
                <a:tailEnd type="none" w="sm" len="sm"/>
              </a:ln>
            </p:spPr>
          </p:cxnSp>
          <p:cxnSp>
            <p:nvCxnSpPr>
              <p:cNvPr id="231" name="Google Shape;231;p40"/>
              <p:cNvCxnSpPr/>
              <p:nvPr/>
            </p:nvCxnSpPr>
            <p:spPr>
              <a:xfrm>
                <a:off x="8776644" y="9711493"/>
                <a:ext cx="0" cy="839512"/>
              </a:xfrm>
              <a:prstGeom prst="straightConnector1">
                <a:avLst/>
              </a:prstGeom>
              <a:noFill/>
              <a:ln w="25400" cap="flat" cmpd="sng">
                <a:solidFill>
                  <a:srgbClr val="034D6A"/>
                </a:solidFill>
                <a:prstDash val="solid"/>
                <a:miter lim="800000"/>
                <a:headEnd type="none" w="sm" len="sm"/>
                <a:tailEnd type="none" w="sm" len="sm"/>
              </a:ln>
            </p:spPr>
          </p:cxnSp>
          <p:cxnSp>
            <p:nvCxnSpPr>
              <p:cNvPr id="232" name="Google Shape;232;p40"/>
              <p:cNvCxnSpPr/>
              <p:nvPr/>
            </p:nvCxnSpPr>
            <p:spPr>
              <a:xfrm>
                <a:off x="13025418" y="9638708"/>
                <a:ext cx="0" cy="448110"/>
              </a:xfrm>
              <a:prstGeom prst="straightConnector1">
                <a:avLst/>
              </a:prstGeom>
              <a:noFill/>
              <a:ln w="25400" cap="flat" cmpd="sng">
                <a:solidFill>
                  <a:srgbClr val="034D6A"/>
                </a:solidFill>
                <a:prstDash val="solid"/>
                <a:miter lim="800000"/>
                <a:headEnd type="none" w="sm" len="sm"/>
                <a:tailEnd type="none" w="sm" len="sm"/>
              </a:ln>
            </p:spPr>
          </p:cxnSp>
          <p:cxnSp>
            <p:nvCxnSpPr>
              <p:cNvPr id="233" name="Google Shape;233;p40"/>
              <p:cNvCxnSpPr/>
              <p:nvPr/>
            </p:nvCxnSpPr>
            <p:spPr>
              <a:xfrm>
                <a:off x="13091531" y="10435647"/>
                <a:ext cx="0" cy="616691"/>
              </a:xfrm>
              <a:prstGeom prst="straightConnector1">
                <a:avLst/>
              </a:prstGeom>
              <a:noFill/>
              <a:ln w="25400" cap="flat" cmpd="sng">
                <a:solidFill>
                  <a:srgbClr val="034D6A"/>
                </a:solidFill>
                <a:prstDash val="solid"/>
                <a:miter lim="800000"/>
                <a:headEnd type="none" w="sm" len="sm"/>
                <a:tailEnd type="none" w="sm" len="sm"/>
              </a:ln>
            </p:spPr>
          </p:cxnSp>
          <p:cxnSp>
            <p:nvCxnSpPr>
              <p:cNvPr id="234" name="Google Shape;234;p40"/>
              <p:cNvCxnSpPr/>
              <p:nvPr/>
            </p:nvCxnSpPr>
            <p:spPr>
              <a:xfrm>
                <a:off x="13329483" y="9830392"/>
                <a:ext cx="0" cy="364582"/>
              </a:xfrm>
              <a:prstGeom prst="straightConnector1">
                <a:avLst/>
              </a:prstGeom>
              <a:noFill/>
              <a:ln w="25400" cap="flat" cmpd="sng">
                <a:solidFill>
                  <a:srgbClr val="034D6A"/>
                </a:solidFill>
                <a:prstDash val="solid"/>
                <a:miter lim="800000"/>
                <a:headEnd type="none" w="sm" len="sm"/>
                <a:tailEnd type="none" w="sm" len="sm"/>
              </a:ln>
            </p:spPr>
          </p:cxnSp>
          <p:cxnSp>
            <p:nvCxnSpPr>
              <p:cNvPr id="235" name="Google Shape;235;p40"/>
              <p:cNvCxnSpPr/>
              <p:nvPr/>
            </p:nvCxnSpPr>
            <p:spPr>
              <a:xfrm>
                <a:off x="14885577" y="8826020"/>
                <a:ext cx="0" cy="637953"/>
              </a:xfrm>
              <a:prstGeom prst="straightConnector1">
                <a:avLst/>
              </a:prstGeom>
              <a:noFill/>
              <a:ln w="25400" cap="flat" cmpd="sng">
                <a:solidFill>
                  <a:srgbClr val="034D6A"/>
                </a:solidFill>
                <a:prstDash val="solid"/>
                <a:miter lim="800000"/>
                <a:headEnd type="none" w="sm" len="sm"/>
                <a:tailEnd type="none" w="sm" len="sm"/>
              </a:ln>
            </p:spPr>
          </p:cxnSp>
          <p:cxnSp>
            <p:nvCxnSpPr>
              <p:cNvPr id="236" name="Google Shape;236;p40"/>
              <p:cNvCxnSpPr/>
              <p:nvPr/>
            </p:nvCxnSpPr>
            <p:spPr>
              <a:xfrm>
                <a:off x="14653573" y="8152807"/>
                <a:ext cx="0" cy="351073"/>
              </a:xfrm>
              <a:prstGeom prst="straightConnector1">
                <a:avLst/>
              </a:prstGeom>
              <a:noFill/>
              <a:ln w="25400" cap="flat" cmpd="sng">
                <a:solidFill>
                  <a:srgbClr val="034D6A"/>
                </a:solidFill>
                <a:prstDash val="solid"/>
                <a:miter lim="800000"/>
                <a:headEnd type="none" w="sm" len="sm"/>
                <a:tailEnd type="none" w="sm" len="sm"/>
              </a:ln>
            </p:spPr>
          </p:cxnSp>
          <p:cxnSp>
            <p:nvCxnSpPr>
              <p:cNvPr id="237" name="Google Shape;237;p40"/>
              <p:cNvCxnSpPr/>
              <p:nvPr/>
            </p:nvCxnSpPr>
            <p:spPr>
              <a:xfrm>
                <a:off x="15644194" y="8328344"/>
                <a:ext cx="0" cy="730101"/>
              </a:xfrm>
              <a:prstGeom prst="straightConnector1">
                <a:avLst/>
              </a:prstGeom>
              <a:noFill/>
              <a:ln w="25400" cap="flat" cmpd="sng">
                <a:solidFill>
                  <a:srgbClr val="034D6A"/>
                </a:solidFill>
                <a:prstDash val="solid"/>
                <a:miter lim="800000"/>
                <a:headEnd type="none" w="sm" len="sm"/>
                <a:tailEnd type="none" w="sm" len="sm"/>
              </a:ln>
            </p:spPr>
          </p:cxnSp>
          <p:cxnSp>
            <p:nvCxnSpPr>
              <p:cNvPr id="238" name="Google Shape;238;p40"/>
              <p:cNvCxnSpPr/>
              <p:nvPr/>
            </p:nvCxnSpPr>
            <p:spPr>
              <a:xfrm>
                <a:off x="14885577" y="7744613"/>
                <a:ext cx="0" cy="540586"/>
              </a:xfrm>
              <a:prstGeom prst="straightConnector1">
                <a:avLst/>
              </a:prstGeom>
              <a:noFill/>
              <a:ln w="25400" cap="flat" cmpd="sng">
                <a:solidFill>
                  <a:srgbClr val="034D6A"/>
                </a:solidFill>
                <a:prstDash val="solid"/>
                <a:miter lim="800000"/>
                <a:headEnd type="none" w="sm" len="sm"/>
                <a:tailEnd type="none" w="sm" len="sm"/>
              </a:ln>
            </p:spPr>
          </p:cxnSp>
          <p:cxnSp>
            <p:nvCxnSpPr>
              <p:cNvPr id="239" name="Google Shape;239;p40"/>
              <p:cNvCxnSpPr/>
              <p:nvPr/>
            </p:nvCxnSpPr>
            <p:spPr>
              <a:xfrm>
                <a:off x="15101065" y="7539215"/>
                <a:ext cx="0" cy="540586"/>
              </a:xfrm>
              <a:prstGeom prst="straightConnector1">
                <a:avLst/>
              </a:prstGeom>
              <a:noFill/>
              <a:ln w="25400" cap="flat" cmpd="sng">
                <a:solidFill>
                  <a:srgbClr val="034D6A"/>
                </a:solidFill>
                <a:prstDash val="solid"/>
                <a:miter lim="800000"/>
                <a:headEnd type="none" w="sm" len="sm"/>
                <a:tailEnd type="none" w="sm" len="sm"/>
              </a:ln>
            </p:spPr>
          </p:cxnSp>
        </p:grpSp>
      </p:grpSp>
      <p:pic>
        <p:nvPicPr>
          <p:cNvPr id="240" name="Google Shape;240;p40" descr="Logo&#10;&#10;Description automatically generated with medium confidence"/>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11252062" y="6361410"/>
            <a:ext cx="939938" cy="48655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41"/>
        <p:cNvGrpSpPr/>
        <p:nvPr/>
      </p:nvGrpSpPr>
      <p:grpSpPr>
        <a:xfrm>
          <a:off x="0" y="0"/>
          <a:ext cx="0" cy="0"/>
          <a:chOff x="0" y="0"/>
          <a:chExt cx="0" cy="0"/>
        </a:xfrm>
      </p:grpSpPr>
      <p:sp>
        <p:nvSpPr>
          <p:cNvPr id="242" name="Google Shape;242;p41"/>
          <p:cNvSpPr>
            <a:spLocks noGrp="1"/>
          </p:cNvSpPr>
          <p:nvPr>
            <p:ph type="pic" idx="2"/>
          </p:nvPr>
        </p:nvSpPr>
        <p:spPr>
          <a:xfrm>
            <a:off x="1" y="0"/>
            <a:ext cx="6096000" cy="6858000"/>
          </a:xfrm>
          <a:prstGeom prst="rect">
            <a:avLst/>
          </a:prstGeom>
          <a:noFill/>
          <a:ln>
            <a:noFill/>
          </a:ln>
        </p:spPr>
      </p:sp>
      <p:sp>
        <p:nvSpPr>
          <p:cNvPr id="243" name="Google Shape;243;p41"/>
          <p:cNvSpPr txBox="1">
            <a:spLocks noGrp="1"/>
          </p:cNvSpPr>
          <p:nvPr>
            <p:ph type="body" idx="1"/>
          </p:nvPr>
        </p:nvSpPr>
        <p:spPr>
          <a:xfrm>
            <a:off x="6551034" y="1358807"/>
            <a:ext cx="5065233" cy="444932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200000"/>
              </a:lnSpc>
              <a:spcBef>
                <a:spcPts val="1000"/>
              </a:spcBef>
              <a:spcAft>
                <a:spcPts val="0"/>
              </a:spcAft>
              <a:buClr>
                <a:srgbClr val="00B0F0"/>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rgbClr val="00B0F0"/>
              </a:buClr>
              <a:buSzPts val="2400"/>
              <a:buFont typeface="Noto Sans Symbols"/>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rgbClr val="00B0F0"/>
              </a:buClr>
              <a:buSzPts val="2000"/>
              <a:buFont typeface="Noto Sans Symbols"/>
              <a:buNone/>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rgbClr val="00B0F0"/>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00B0F0"/>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109"/>
        <p:cNvGrpSpPr/>
        <p:nvPr/>
      </p:nvGrpSpPr>
      <p:grpSpPr>
        <a:xfrm>
          <a:off x="0" y="0"/>
          <a:ext cx="0" cy="0"/>
          <a:chOff x="0" y="0"/>
          <a:chExt cx="0" cy="0"/>
        </a:xfrm>
      </p:grpSpPr>
      <p:sp>
        <p:nvSpPr>
          <p:cNvPr id="110" name="Google Shape;110;p24"/>
          <p:cNvSpPr txBox="1">
            <a:spLocks noGrp="1"/>
          </p:cNvSpPr>
          <p:nvPr>
            <p:ph type="title"/>
          </p:nvPr>
        </p:nvSpPr>
        <p:spPr>
          <a:xfrm>
            <a:off x="2317701" y="2315584"/>
            <a:ext cx="8574665" cy="80861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4400"/>
              <a:buFont typeface="Arial"/>
              <a:buNone/>
              <a:defRPr sz="4400" b="0" i="0" u="none" strike="noStrike" cap="none">
                <a:solidFill>
                  <a:srgbClr val="00B0F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1" name="Google Shape;111;p24"/>
          <p:cNvSpPr txBox="1">
            <a:spLocks noGrp="1"/>
          </p:cNvSpPr>
          <p:nvPr>
            <p:ph type="body" idx="1"/>
          </p:nvPr>
        </p:nvSpPr>
        <p:spPr>
          <a:xfrm>
            <a:off x="2317701" y="3373343"/>
            <a:ext cx="8574665" cy="21431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2" name="Google Shape;112;p24"/>
          <p:cNvPicPr preferRelativeResize="0"/>
          <p:nvPr/>
        </p:nvPicPr>
        <p:blipFill rotWithShape="1">
          <a:blip r:embed="rId2" cstate="screen">
            <a:alphaModFix/>
            <a:extLst>
              <a:ext uri="{28A0092B-C50C-407E-A947-70E740481C1C}">
                <a14:useLocalDpi xmlns:a14="http://schemas.microsoft.com/office/drawing/2010/main" val="0"/>
              </a:ext>
            </a:extLst>
          </a:blip>
          <a:srcRect r="-1"/>
          <a:stretch/>
        </p:blipFill>
        <p:spPr>
          <a:xfrm rot="5400000">
            <a:off x="-3019426" y="3019425"/>
            <a:ext cx="6857999" cy="8191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44"/>
        <p:cNvGrpSpPr/>
        <p:nvPr/>
      </p:nvGrpSpPr>
      <p:grpSpPr>
        <a:xfrm>
          <a:off x="0" y="0"/>
          <a:ext cx="0" cy="0"/>
          <a:chOff x="0" y="0"/>
          <a:chExt cx="0" cy="0"/>
        </a:xfrm>
      </p:grpSpPr>
      <p:pic>
        <p:nvPicPr>
          <p:cNvPr id="245" name="Google Shape;245;p42"/>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9806152" y="533618"/>
            <a:ext cx="2385848" cy="4276291"/>
          </a:xfrm>
          <a:prstGeom prst="rect">
            <a:avLst/>
          </a:prstGeom>
          <a:noFill/>
          <a:ln>
            <a:noFill/>
          </a:ln>
        </p:spPr>
      </p:pic>
      <p:sp>
        <p:nvSpPr>
          <p:cNvPr id="246" name="Google Shape;246;p42"/>
          <p:cNvSpPr txBox="1">
            <a:spLocks noGrp="1"/>
          </p:cNvSpPr>
          <p:nvPr>
            <p:ph type="title"/>
          </p:nvPr>
        </p:nvSpPr>
        <p:spPr>
          <a:xfrm>
            <a:off x="950335" y="1863148"/>
            <a:ext cx="8347364" cy="80861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4400"/>
              <a:buFont typeface="Arial"/>
              <a:buNone/>
              <a:defRPr sz="4400" b="0" i="0" u="none" strike="noStrike" cap="none">
                <a:solidFill>
                  <a:srgbClr val="00B0F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7" name="Google Shape;247;p42"/>
          <p:cNvSpPr txBox="1">
            <a:spLocks noGrp="1"/>
          </p:cNvSpPr>
          <p:nvPr>
            <p:ph type="body" idx="1"/>
          </p:nvPr>
        </p:nvSpPr>
        <p:spPr>
          <a:xfrm>
            <a:off x="950335" y="2920907"/>
            <a:ext cx="8347364" cy="21431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48"/>
        <p:cNvGrpSpPr/>
        <p:nvPr/>
      </p:nvGrpSpPr>
      <p:grpSpPr>
        <a:xfrm>
          <a:off x="0" y="0"/>
          <a:ext cx="0" cy="0"/>
          <a:chOff x="0" y="0"/>
          <a:chExt cx="0" cy="0"/>
        </a:xfrm>
      </p:grpSpPr>
      <p:sp>
        <p:nvSpPr>
          <p:cNvPr id="249" name="Google Shape;249;p43"/>
          <p:cNvSpPr/>
          <p:nvPr/>
        </p:nvSpPr>
        <p:spPr>
          <a:xfrm>
            <a:off x="0" y="0"/>
            <a:ext cx="12192000" cy="68580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0" name="Google Shape;250;p43"/>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9806152" y="457852"/>
            <a:ext cx="2385848" cy="4276291"/>
          </a:xfrm>
          <a:prstGeom prst="rect">
            <a:avLst/>
          </a:prstGeom>
          <a:noFill/>
          <a:ln>
            <a:noFill/>
          </a:ln>
        </p:spPr>
      </p:pic>
      <p:sp>
        <p:nvSpPr>
          <p:cNvPr id="251" name="Google Shape;251;p43"/>
          <p:cNvSpPr txBox="1">
            <a:spLocks noGrp="1"/>
          </p:cNvSpPr>
          <p:nvPr>
            <p:ph type="title"/>
          </p:nvPr>
        </p:nvSpPr>
        <p:spPr>
          <a:xfrm>
            <a:off x="950335" y="1863148"/>
            <a:ext cx="8347364" cy="80861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2" name="Google Shape;252;p43"/>
          <p:cNvSpPr txBox="1">
            <a:spLocks noGrp="1"/>
          </p:cNvSpPr>
          <p:nvPr>
            <p:ph type="body" idx="1"/>
          </p:nvPr>
        </p:nvSpPr>
        <p:spPr>
          <a:xfrm>
            <a:off x="950335" y="2920907"/>
            <a:ext cx="8347364" cy="21431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53" name="Google Shape;253;p43" descr="Logo&#10;&#10;Description automatically generated with medium confidence"/>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11252062" y="6371444"/>
            <a:ext cx="939938" cy="48655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54"/>
        <p:cNvGrpSpPr/>
        <p:nvPr/>
      </p:nvGrpSpPr>
      <p:grpSpPr>
        <a:xfrm>
          <a:off x="0" y="0"/>
          <a:ext cx="0" cy="0"/>
          <a:chOff x="0" y="0"/>
          <a:chExt cx="0" cy="0"/>
        </a:xfrm>
      </p:grpSpPr>
      <p:sp>
        <p:nvSpPr>
          <p:cNvPr id="255" name="Google Shape;255;p44"/>
          <p:cNvSpPr>
            <a:spLocks noGrp="1"/>
          </p:cNvSpPr>
          <p:nvPr>
            <p:ph type="pic" idx="2"/>
          </p:nvPr>
        </p:nvSpPr>
        <p:spPr>
          <a:xfrm>
            <a:off x="0" y="1"/>
            <a:ext cx="12192000" cy="2143126"/>
          </a:xfrm>
          <a:prstGeom prst="rect">
            <a:avLst/>
          </a:prstGeom>
          <a:noFill/>
          <a:ln>
            <a:noFill/>
          </a:ln>
        </p:spPr>
      </p:sp>
      <p:sp>
        <p:nvSpPr>
          <p:cNvPr id="256" name="Google Shape;256;p44"/>
          <p:cNvSpPr txBox="1">
            <a:spLocks noGrp="1"/>
          </p:cNvSpPr>
          <p:nvPr>
            <p:ph type="title"/>
          </p:nvPr>
        </p:nvSpPr>
        <p:spPr>
          <a:xfrm>
            <a:off x="1471034" y="2620384"/>
            <a:ext cx="8574665" cy="80861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4400"/>
              <a:buFont typeface="Arial"/>
              <a:buNone/>
              <a:defRPr sz="4400" b="0" i="0" u="none" strike="noStrike" cap="none">
                <a:solidFill>
                  <a:srgbClr val="00B0F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7" name="Google Shape;257;p44"/>
          <p:cNvSpPr txBox="1">
            <a:spLocks noGrp="1"/>
          </p:cNvSpPr>
          <p:nvPr>
            <p:ph type="body" idx="1"/>
          </p:nvPr>
        </p:nvSpPr>
        <p:spPr>
          <a:xfrm>
            <a:off x="1471034" y="3678143"/>
            <a:ext cx="8574665" cy="21431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258"/>
        <p:cNvGrpSpPr/>
        <p:nvPr/>
      </p:nvGrpSpPr>
      <p:grpSpPr>
        <a:xfrm>
          <a:off x="0" y="0"/>
          <a:ext cx="0" cy="0"/>
          <a:chOff x="0" y="0"/>
          <a:chExt cx="0" cy="0"/>
        </a:xfrm>
      </p:grpSpPr>
      <p:sp>
        <p:nvSpPr>
          <p:cNvPr id="259" name="Google Shape;259;p45"/>
          <p:cNvSpPr>
            <a:spLocks noGrp="1"/>
          </p:cNvSpPr>
          <p:nvPr>
            <p:ph type="pic" idx="2"/>
          </p:nvPr>
        </p:nvSpPr>
        <p:spPr>
          <a:xfrm>
            <a:off x="0" y="1"/>
            <a:ext cx="12192000" cy="2143126"/>
          </a:xfrm>
          <a:prstGeom prst="rect">
            <a:avLst/>
          </a:prstGeom>
          <a:noFill/>
          <a:ln>
            <a:noFill/>
          </a:ln>
        </p:spPr>
      </p:sp>
      <p:sp>
        <p:nvSpPr>
          <p:cNvPr id="260" name="Google Shape;260;p45"/>
          <p:cNvSpPr txBox="1">
            <a:spLocks noGrp="1"/>
          </p:cNvSpPr>
          <p:nvPr>
            <p:ph type="title"/>
          </p:nvPr>
        </p:nvSpPr>
        <p:spPr>
          <a:xfrm>
            <a:off x="1471034" y="2620384"/>
            <a:ext cx="8574665" cy="80861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4400"/>
              <a:buFont typeface="Arial"/>
              <a:buNone/>
              <a:defRPr sz="4400" b="0" i="0" u="none" strike="noStrike" cap="none">
                <a:solidFill>
                  <a:srgbClr val="00B0F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1" name="Google Shape;261;p45"/>
          <p:cNvSpPr txBox="1">
            <a:spLocks noGrp="1"/>
          </p:cNvSpPr>
          <p:nvPr>
            <p:ph type="body" idx="1"/>
          </p:nvPr>
        </p:nvSpPr>
        <p:spPr>
          <a:xfrm>
            <a:off x="1471034" y="3678143"/>
            <a:ext cx="8574665" cy="21431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2" name="Google Shape;262;p45"/>
          <p:cNvSpPr/>
          <p:nvPr/>
        </p:nvSpPr>
        <p:spPr>
          <a:xfrm>
            <a:off x="0" y="6795247"/>
            <a:ext cx="12192000" cy="10847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Content with Caption">
  <p:cSld name="4_Content with Caption">
    <p:spTree>
      <p:nvGrpSpPr>
        <p:cNvPr id="1" name="Shape 263"/>
        <p:cNvGrpSpPr/>
        <p:nvPr/>
      </p:nvGrpSpPr>
      <p:grpSpPr>
        <a:xfrm>
          <a:off x="0" y="0"/>
          <a:ext cx="0" cy="0"/>
          <a:chOff x="0" y="0"/>
          <a:chExt cx="0" cy="0"/>
        </a:xfrm>
      </p:grpSpPr>
      <p:pic>
        <p:nvPicPr>
          <p:cNvPr id="264" name="Google Shape;264;p46"/>
          <p:cNvPicPr preferRelativeResize="0"/>
          <p:nvPr/>
        </p:nvPicPr>
        <p:blipFill rotWithShape="1">
          <a:blip r:embed="rId2" cstate="screen">
            <a:alphaModFix/>
            <a:extLst>
              <a:ext uri="{28A0092B-C50C-407E-A947-70E740481C1C}">
                <a14:useLocalDpi xmlns:a14="http://schemas.microsoft.com/office/drawing/2010/main" val="0"/>
              </a:ext>
            </a:extLst>
          </a:blip>
          <a:srcRect r="-1"/>
          <a:stretch/>
        </p:blipFill>
        <p:spPr>
          <a:xfrm rot="5400000">
            <a:off x="-3019427" y="3019425"/>
            <a:ext cx="6857999" cy="819153"/>
          </a:xfrm>
          <a:prstGeom prst="rect">
            <a:avLst/>
          </a:prstGeom>
          <a:noFill/>
          <a:ln>
            <a:noFill/>
          </a:ln>
        </p:spPr>
      </p:pic>
      <p:sp>
        <p:nvSpPr>
          <p:cNvPr id="265" name="Google Shape;265;p46"/>
          <p:cNvSpPr txBox="1">
            <a:spLocks noGrp="1"/>
          </p:cNvSpPr>
          <p:nvPr>
            <p:ph type="body" idx="1"/>
          </p:nvPr>
        </p:nvSpPr>
        <p:spPr>
          <a:xfrm>
            <a:off x="2605568" y="1204336"/>
            <a:ext cx="7554432" cy="444932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200000"/>
              </a:lnSpc>
              <a:spcBef>
                <a:spcPts val="1000"/>
              </a:spcBef>
              <a:spcAft>
                <a:spcPts val="0"/>
              </a:spcAft>
              <a:buClr>
                <a:srgbClr val="00B0F0"/>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rgbClr val="00B0F0"/>
              </a:buClr>
              <a:buSzPts val="2400"/>
              <a:buFont typeface="Noto Sans Symbols"/>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rgbClr val="00B0F0"/>
              </a:buClr>
              <a:buSzPts val="2000"/>
              <a:buFont typeface="Noto Sans Symbols"/>
              <a:buNone/>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rgbClr val="00B0F0"/>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00B0F0"/>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Content with Caption">
  <p:cSld name="3_Content with Caption">
    <p:spTree>
      <p:nvGrpSpPr>
        <p:cNvPr id="1" name="Shape 266"/>
        <p:cNvGrpSpPr/>
        <p:nvPr/>
      </p:nvGrpSpPr>
      <p:grpSpPr>
        <a:xfrm>
          <a:off x="0" y="0"/>
          <a:ext cx="0" cy="0"/>
          <a:chOff x="0" y="0"/>
          <a:chExt cx="0" cy="0"/>
        </a:xfrm>
      </p:grpSpPr>
      <p:sp>
        <p:nvSpPr>
          <p:cNvPr id="267" name="Google Shape;267;p47"/>
          <p:cNvSpPr>
            <a:spLocks noGrp="1"/>
          </p:cNvSpPr>
          <p:nvPr>
            <p:ph type="pic" idx="2"/>
          </p:nvPr>
        </p:nvSpPr>
        <p:spPr>
          <a:xfrm>
            <a:off x="0" y="1"/>
            <a:ext cx="12192000" cy="2143126"/>
          </a:xfrm>
          <a:prstGeom prst="rect">
            <a:avLst/>
          </a:prstGeom>
          <a:noFill/>
          <a:ln>
            <a:noFill/>
          </a:ln>
        </p:spPr>
      </p:sp>
      <p:sp>
        <p:nvSpPr>
          <p:cNvPr id="268" name="Google Shape;268;p47"/>
          <p:cNvSpPr txBox="1">
            <a:spLocks noGrp="1"/>
          </p:cNvSpPr>
          <p:nvPr>
            <p:ph type="title"/>
          </p:nvPr>
        </p:nvSpPr>
        <p:spPr>
          <a:xfrm>
            <a:off x="1471034" y="2620384"/>
            <a:ext cx="8574665" cy="80861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4400"/>
              <a:buFont typeface="Arial"/>
              <a:buNone/>
              <a:defRPr sz="4400" b="0" i="0" u="none" strike="noStrike" cap="none">
                <a:solidFill>
                  <a:srgbClr val="00B0F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9" name="Google Shape;269;p47"/>
          <p:cNvSpPr txBox="1">
            <a:spLocks noGrp="1"/>
          </p:cNvSpPr>
          <p:nvPr>
            <p:ph type="body" idx="1"/>
          </p:nvPr>
        </p:nvSpPr>
        <p:spPr>
          <a:xfrm>
            <a:off x="1471034" y="3678143"/>
            <a:ext cx="8574665" cy="21431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0" name="Google Shape;270;p47"/>
          <p:cNvSpPr/>
          <p:nvPr/>
        </p:nvSpPr>
        <p:spPr>
          <a:xfrm>
            <a:off x="1" y="6819616"/>
            <a:ext cx="12192000" cy="45719"/>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_Content with Caption">
  <p:cSld name="5_Content with Caption">
    <p:spTree>
      <p:nvGrpSpPr>
        <p:cNvPr id="1" name="Shape 271"/>
        <p:cNvGrpSpPr/>
        <p:nvPr/>
      </p:nvGrpSpPr>
      <p:grpSpPr>
        <a:xfrm>
          <a:off x="0" y="0"/>
          <a:ext cx="0" cy="0"/>
          <a:chOff x="0" y="0"/>
          <a:chExt cx="0" cy="0"/>
        </a:xfrm>
      </p:grpSpPr>
      <p:sp>
        <p:nvSpPr>
          <p:cNvPr id="272" name="Google Shape;272;p48"/>
          <p:cNvSpPr/>
          <p:nvPr/>
        </p:nvSpPr>
        <p:spPr>
          <a:xfrm>
            <a:off x="1588" y="5296694"/>
            <a:ext cx="12188825" cy="156130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273" name="Google Shape;273;p48"/>
          <p:cNvSpPr/>
          <p:nvPr/>
        </p:nvSpPr>
        <p:spPr>
          <a:xfrm rot="-2700000">
            <a:off x="5898357" y="5099844"/>
            <a:ext cx="395288" cy="395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274" name="Google Shape;274;p48"/>
          <p:cNvSpPr txBox="1">
            <a:spLocks noGrp="1"/>
          </p:cNvSpPr>
          <p:nvPr>
            <p:ph type="title"/>
          </p:nvPr>
        </p:nvSpPr>
        <p:spPr>
          <a:xfrm>
            <a:off x="2088179" y="1281001"/>
            <a:ext cx="8574665" cy="80861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00B0F0"/>
              </a:buClr>
              <a:buSzPts val="4400"/>
              <a:buFont typeface="Arial"/>
              <a:buNone/>
              <a:defRPr sz="4400" b="0" i="0" u="none" strike="noStrike" cap="none">
                <a:solidFill>
                  <a:srgbClr val="00B0F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5" name="Google Shape;275;p48"/>
          <p:cNvSpPr txBox="1">
            <a:spLocks noGrp="1"/>
          </p:cNvSpPr>
          <p:nvPr>
            <p:ph type="body" idx="1"/>
          </p:nvPr>
        </p:nvSpPr>
        <p:spPr>
          <a:xfrm>
            <a:off x="2088179" y="2338760"/>
            <a:ext cx="8574665" cy="21431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ctr"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6" name="Google Shape;276;p48"/>
          <p:cNvSpPr txBox="1">
            <a:spLocks noGrp="1"/>
          </p:cNvSpPr>
          <p:nvPr>
            <p:ph type="body" idx="2"/>
          </p:nvPr>
        </p:nvSpPr>
        <p:spPr>
          <a:xfrm>
            <a:off x="1977931" y="5810405"/>
            <a:ext cx="8574665" cy="605371"/>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ctr"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77" name="Google Shape;277;p48"/>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11237672" y="6340634"/>
            <a:ext cx="827569" cy="42540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78"/>
        <p:cNvGrpSpPr/>
        <p:nvPr/>
      </p:nvGrpSpPr>
      <p:grpSpPr>
        <a:xfrm>
          <a:off x="0" y="0"/>
          <a:ext cx="0" cy="0"/>
          <a:chOff x="0" y="0"/>
          <a:chExt cx="0" cy="0"/>
        </a:xfrm>
      </p:grpSpPr>
      <p:sp>
        <p:nvSpPr>
          <p:cNvPr id="279" name="Google Shape;279;p49"/>
          <p:cNvSpPr/>
          <p:nvPr/>
        </p:nvSpPr>
        <p:spPr>
          <a:xfrm>
            <a:off x="0" y="0"/>
            <a:ext cx="12192000" cy="6858000"/>
          </a:xfrm>
          <a:prstGeom prst="rect">
            <a:avLst/>
          </a:prstGeom>
          <a:solidFill>
            <a:srgbClr val="00B0F0"/>
          </a:solidFill>
          <a:ln w="12700" cap="flat" cmpd="sng">
            <a:solidFill>
              <a:srgbClr val="05709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80" name="Google Shape;280;p49"/>
          <p:cNvCxnSpPr/>
          <p:nvPr/>
        </p:nvCxnSpPr>
        <p:spPr>
          <a:xfrm>
            <a:off x="5224325" y="3676650"/>
            <a:ext cx="1743347" cy="0"/>
          </a:xfrm>
          <a:prstGeom prst="straightConnector1">
            <a:avLst/>
          </a:prstGeom>
          <a:noFill/>
          <a:ln w="104775" cap="flat" cmpd="sng">
            <a:solidFill>
              <a:schemeClr val="lt1"/>
            </a:solidFill>
            <a:prstDash val="solid"/>
            <a:miter lim="800000"/>
            <a:headEnd type="none" w="sm" len="sm"/>
            <a:tailEnd type="none" w="sm" len="sm"/>
          </a:ln>
        </p:spPr>
      </p:cxnSp>
      <p:sp>
        <p:nvSpPr>
          <p:cNvPr id="281" name="Google Shape;281;p49"/>
          <p:cNvSpPr txBox="1">
            <a:spLocks noGrp="1"/>
          </p:cNvSpPr>
          <p:nvPr>
            <p:ph type="body" idx="1"/>
          </p:nvPr>
        </p:nvSpPr>
        <p:spPr>
          <a:xfrm>
            <a:off x="1864516" y="2509837"/>
            <a:ext cx="8462963" cy="13430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6000"/>
              <a:buFont typeface="Arial"/>
              <a:buNone/>
              <a:defRPr sz="60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82"/>
        <p:cNvGrpSpPr/>
        <p:nvPr/>
      </p:nvGrpSpPr>
      <p:grpSpPr>
        <a:xfrm>
          <a:off x="0" y="0"/>
          <a:ext cx="0" cy="0"/>
          <a:chOff x="0" y="0"/>
          <a:chExt cx="0" cy="0"/>
        </a:xfrm>
      </p:grpSpPr>
      <p:sp>
        <p:nvSpPr>
          <p:cNvPr id="283" name="Google Shape;283;p50"/>
          <p:cNvSpPr/>
          <p:nvPr/>
        </p:nvSpPr>
        <p:spPr>
          <a:xfrm>
            <a:off x="0" y="0"/>
            <a:ext cx="12192000" cy="6858000"/>
          </a:xfrm>
          <a:prstGeom prst="rect">
            <a:avLst/>
          </a:prstGeom>
          <a:solidFill>
            <a:schemeClr val="accent6"/>
          </a:solidFill>
          <a:ln w="12700" cap="flat" cmpd="sng">
            <a:solidFill>
              <a:srgbClr val="05709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84" name="Google Shape;284;p50"/>
          <p:cNvCxnSpPr/>
          <p:nvPr/>
        </p:nvCxnSpPr>
        <p:spPr>
          <a:xfrm>
            <a:off x="5224325" y="3676650"/>
            <a:ext cx="1743347" cy="0"/>
          </a:xfrm>
          <a:prstGeom prst="straightConnector1">
            <a:avLst/>
          </a:prstGeom>
          <a:noFill/>
          <a:ln w="104775" cap="flat" cmpd="sng">
            <a:solidFill>
              <a:schemeClr val="lt1"/>
            </a:solidFill>
            <a:prstDash val="solid"/>
            <a:miter lim="800000"/>
            <a:headEnd type="none" w="sm" len="sm"/>
            <a:tailEnd type="none" w="sm" len="sm"/>
          </a:ln>
        </p:spPr>
      </p:cxnSp>
      <p:sp>
        <p:nvSpPr>
          <p:cNvPr id="285" name="Google Shape;285;p50"/>
          <p:cNvSpPr txBox="1">
            <a:spLocks noGrp="1"/>
          </p:cNvSpPr>
          <p:nvPr>
            <p:ph type="body" idx="1"/>
          </p:nvPr>
        </p:nvSpPr>
        <p:spPr>
          <a:xfrm>
            <a:off x="1864516" y="2509837"/>
            <a:ext cx="8462963" cy="13430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6000"/>
              <a:buFont typeface="Arial"/>
              <a:buNone/>
              <a:defRPr sz="60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86"/>
        <p:cNvGrpSpPr/>
        <p:nvPr/>
      </p:nvGrpSpPr>
      <p:grpSpPr>
        <a:xfrm>
          <a:off x="0" y="0"/>
          <a:ext cx="0" cy="0"/>
          <a:chOff x="0" y="0"/>
          <a:chExt cx="0" cy="0"/>
        </a:xfrm>
      </p:grpSpPr>
      <p:sp>
        <p:nvSpPr>
          <p:cNvPr id="287" name="Google Shape;287;p51"/>
          <p:cNvSpPr/>
          <p:nvPr/>
        </p:nvSpPr>
        <p:spPr>
          <a:xfrm>
            <a:off x="0" y="0"/>
            <a:ext cx="12192000" cy="6858000"/>
          </a:xfrm>
          <a:prstGeom prst="rect">
            <a:avLst/>
          </a:prstGeom>
          <a:solidFill>
            <a:schemeClr val="accent3"/>
          </a:solidFill>
          <a:ln w="12700" cap="flat" cmpd="sng">
            <a:solidFill>
              <a:srgbClr val="05709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88" name="Google Shape;288;p51"/>
          <p:cNvCxnSpPr/>
          <p:nvPr/>
        </p:nvCxnSpPr>
        <p:spPr>
          <a:xfrm>
            <a:off x="5224325" y="3676650"/>
            <a:ext cx="1743347" cy="0"/>
          </a:xfrm>
          <a:prstGeom prst="straightConnector1">
            <a:avLst/>
          </a:prstGeom>
          <a:noFill/>
          <a:ln w="104775" cap="flat" cmpd="sng">
            <a:solidFill>
              <a:schemeClr val="lt1"/>
            </a:solidFill>
            <a:prstDash val="solid"/>
            <a:miter lim="800000"/>
            <a:headEnd type="none" w="sm" len="sm"/>
            <a:tailEnd type="none" w="sm" len="sm"/>
          </a:ln>
        </p:spPr>
      </p:cxnSp>
      <p:sp>
        <p:nvSpPr>
          <p:cNvPr id="289" name="Google Shape;289;p51"/>
          <p:cNvSpPr txBox="1">
            <a:spLocks noGrp="1"/>
          </p:cNvSpPr>
          <p:nvPr>
            <p:ph type="body" idx="1"/>
          </p:nvPr>
        </p:nvSpPr>
        <p:spPr>
          <a:xfrm>
            <a:off x="1864516" y="2509837"/>
            <a:ext cx="8462963" cy="13430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6000"/>
              <a:buFont typeface="Arial"/>
              <a:buNone/>
              <a:defRPr sz="60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113"/>
        <p:cNvGrpSpPr/>
        <p:nvPr/>
      </p:nvGrpSpPr>
      <p:grpSpPr>
        <a:xfrm>
          <a:off x="0" y="0"/>
          <a:ext cx="0" cy="0"/>
          <a:chOff x="0" y="0"/>
          <a:chExt cx="0" cy="0"/>
        </a:xfrm>
      </p:grpSpPr>
      <p:sp>
        <p:nvSpPr>
          <p:cNvPr id="114" name="Google Shape;114;p25"/>
          <p:cNvSpPr/>
          <p:nvPr/>
        </p:nvSpPr>
        <p:spPr>
          <a:xfrm>
            <a:off x="10958945" y="6109855"/>
            <a:ext cx="1233055" cy="7481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25"/>
          <p:cNvSpPr txBox="1"/>
          <p:nvPr/>
        </p:nvSpPr>
        <p:spPr>
          <a:xfrm>
            <a:off x="2215375" y="2708889"/>
            <a:ext cx="7761249"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dirty="0">
                <a:solidFill>
                  <a:srgbClr val="00B0F0"/>
                </a:solidFill>
                <a:latin typeface="Arial"/>
                <a:ea typeface="Arial"/>
                <a:cs typeface="Arial"/>
                <a:sym typeface="Arial"/>
              </a:rPr>
              <a:t>WITH MANY THANKS TO OUR</a:t>
            </a:r>
            <a:br>
              <a:rPr lang="en-US" sz="2800" b="1" i="0" dirty="0">
                <a:solidFill>
                  <a:srgbClr val="00B0F0"/>
                </a:solidFill>
                <a:latin typeface="Arial"/>
                <a:ea typeface="Arial"/>
                <a:cs typeface="Arial"/>
                <a:sym typeface="Arial"/>
              </a:rPr>
            </a:br>
            <a:r>
              <a:rPr lang="en-US" sz="2800" b="1" i="0" dirty="0">
                <a:solidFill>
                  <a:srgbClr val="00B0F0"/>
                </a:solidFill>
                <a:latin typeface="Arial"/>
                <a:ea typeface="Arial"/>
                <a:cs typeface="Arial"/>
                <a:sym typeface="Arial"/>
              </a:rPr>
              <a:t> GLOBAL COALITION OF PARTNERS</a:t>
            </a:r>
            <a:endParaRPr dirty="0"/>
          </a:p>
        </p:txBody>
      </p:sp>
      <p:pic>
        <p:nvPicPr>
          <p:cNvPr id="116" name="Google Shape;116;p25" descr="A picture containing text, window&#10;&#10;Description automatically generated"/>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4587560" y="501388"/>
            <a:ext cx="3030099" cy="1568522"/>
          </a:xfrm>
          <a:prstGeom prst="rect">
            <a:avLst/>
          </a:prstGeom>
          <a:noFill/>
          <a:ln>
            <a:noFill/>
          </a:ln>
        </p:spPr>
      </p:pic>
      <p:pic>
        <p:nvPicPr>
          <p:cNvPr id="117" name="Google Shape;117;p25" descr="Background pattern&#10;&#10;Description automatically generated with low confidence"/>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5243594" y="4059733"/>
            <a:ext cx="2250911" cy="946035"/>
          </a:xfrm>
          <a:prstGeom prst="rect">
            <a:avLst/>
          </a:prstGeom>
          <a:noFill/>
          <a:ln>
            <a:noFill/>
          </a:ln>
        </p:spPr>
      </p:pic>
      <p:pic>
        <p:nvPicPr>
          <p:cNvPr id="3" name="Picture 2" descr="A group of logos&#10;&#10;Description automatically generated with low confidence">
            <a:extLst>
              <a:ext uri="{FF2B5EF4-FFF2-40B4-BE49-F238E27FC236}">
                <a16:creationId xmlns:a16="http://schemas.microsoft.com/office/drawing/2014/main" id="{8B67F381-FE23-B8CD-E533-45FD57F6CD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4554" y="4310158"/>
            <a:ext cx="10108990" cy="2046454"/>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290"/>
        <p:cNvGrpSpPr/>
        <p:nvPr/>
      </p:nvGrpSpPr>
      <p:grpSpPr>
        <a:xfrm>
          <a:off x="0" y="0"/>
          <a:ext cx="0" cy="0"/>
          <a:chOff x="0" y="0"/>
          <a:chExt cx="0" cy="0"/>
        </a:xfrm>
      </p:grpSpPr>
      <p:sp>
        <p:nvSpPr>
          <p:cNvPr id="291" name="Google Shape;291;p52"/>
          <p:cNvSpPr/>
          <p:nvPr/>
        </p:nvSpPr>
        <p:spPr>
          <a:xfrm>
            <a:off x="0" y="0"/>
            <a:ext cx="12192000" cy="6858000"/>
          </a:xfrm>
          <a:prstGeom prst="rect">
            <a:avLst/>
          </a:prstGeom>
          <a:solidFill>
            <a:schemeClr val="accent4"/>
          </a:solidFill>
          <a:ln w="12700" cap="flat" cmpd="sng">
            <a:solidFill>
              <a:srgbClr val="05709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92" name="Google Shape;292;p52"/>
          <p:cNvCxnSpPr/>
          <p:nvPr/>
        </p:nvCxnSpPr>
        <p:spPr>
          <a:xfrm>
            <a:off x="5224325" y="3676650"/>
            <a:ext cx="1743347" cy="0"/>
          </a:xfrm>
          <a:prstGeom prst="straightConnector1">
            <a:avLst/>
          </a:prstGeom>
          <a:noFill/>
          <a:ln w="104775" cap="flat" cmpd="sng">
            <a:solidFill>
              <a:schemeClr val="lt1"/>
            </a:solidFill>
            <a:prstDash val="solid"/>
            <a:miter lim="800000"/>
            <a:headEnd type="none" w="sm" len="sm"/>
            <a:tailEnd type="none" w="sm" len="sm"/>
          </a:ln>
        </p:spPr>
      </p:cxnSp>
      <p:sp>
        <p:nvSpPr>
          <p:cNvPr id="293" name="Google Shape;293;p52"/>
          <p:cNvSpPr txBox="1">
            <a:spLocks noGrp="1"/>
          </p:cNvSpPr>
          <p:nvPr>
            <p:ph type="body" idx="1"/>
          </p:nvPr>
        </p:nvSpPr>
        <p:spPr>
          <a:xfrm>
            <a:off x="1864516" y="2509837"/>
            <a:ext cx="8462963" cy="13430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6000"/>
              <a:buFont typeface="Arial"/>
              <a:buNone/>
              <a:defRPr sz="60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9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2F7ABC99-5E3B-C74C-992C-9EC6D7A509E5}"/>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1"/>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096000" y="3645998"/>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096000" y="4935032"/>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14" name="Graphic 28">
            <a:extLst>
              <a:ext uri="{FF2B5EF4-FFF2-40B4-BE49-F238E27FC236}">
                <a16:creationId xmlns:a16="http://schemas.microsoft.com/office/drawing/2014/main" id="{7FABC0BD-1079-C749-BEAF-1F9FF12A76A2}"/>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969000" y="1193279"/>
            <a:ext cx="3517901" cy="180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8008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descr="A picture containing person, crowd&#10;&#10;Description automatically generated">
            <a:extLst>
              <a:ext uri="{FF2B5EF4-FFF2-40B4-BE49-F238E27FC236}">
                <a16:creationId xmlns:a16="http://schemas.microsoft.com/office/drawing/2014/main" id="{EC460967-F580-654F-A07F-DDB8CFDA474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2298" y="-1"/>
            <a:ext cx="12204298" cy="6858000"/>
          </a:xfrm>
          <a:prstGeom prst="rect">
            <a:avLst/>
          </a:prstGeom>
        </p:spPr>
      </p:pic>
      <p:sp>
        <p:nvSpPr>
          <p:cNvPr id="10" name="Rectangle 9">
            <a:extLst>
              <a:ext uri="{FF2B5EF4-FFF2-40B4-BE49-F238E27FC236}">
                <a16:creationId xmlns:a16="http://schemas.microsoft.com/office/drawing/2014/main" id="{9D4439F4-2C2F-6D41-BC13-16F73169B7FD}"/>
              </a:ext>
            </a:extLst>
          </p:cNvPr>
          <p:cNvSpPr/>
          <p:nvPr userDrawn="1"/>
        </p:nvSpPr>
        <p:spPr>
          <a:xfrm>
            <a:off x="4032435" y="-1"/>
            <a:ext cx="8159566" cy="6813529"/>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096000" y="3645998"/>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096000" y="4935032"/>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sp>
        <p:nvSpPr>
          <p:cNvPr id="2" name="TextBox 1">
            <a:extLst>
              <a:ext uri="{FF2B5EF4-FFF2-40B4-BE49-F238E27FC236}">
                <a16:creationId xmlns:a16="http://schemas.microsoft.com/office/drawing/2014/main" id="{A25C1E5D-CA9E-DE4B-9725-C0009D0AEC7E}"/>
              </a:ext>
            </a:extLst>
          </p:cNvPr>
          <p:cNvSpPr txBox="1"/>
          <p:nvPr userDrawn="1"/>
        </p:nvSpPr>
        <p:spPr>
          <a:xfrm>
            <a:off x="9130553" y="2869921"/>
            <a:ext cx="1628589" cy="523220"/>
          </a:xfrm>
          <a:prstGeom prst="rect">
            <a:avLst/>
          </a:prstGeom>
          <a:noFill/>
        </p:spPr>
        <p:txBody>
          <a:bodyPr wrap="square" rtlCol="0">
            <a:spAutoFit/>
          </a:bodyPr>
          <a:lstStyle/>
          <a:p>
            <a:pPr algn="r"/>
            <a:r>
              <a:rPr lang="en-GB" sz="2800" b="0" i="0">
                <a:solidFill>
                  <a:schemeClr val="accent2"/>
                </a:solidFill>
                <a:latin typeface="Montserrat" pitchFamily="2" charset="77"/>
              </a:rPr>
              <a:t>INDIA</a:t>
            </a:r>
          </a:p>
        </p:txBody>
      </p:sp>
      <p:pic>
        <p:nvPicPr>
          <p:cNvPr id="9" name="Picture 8" descr="Logo&#10;&#10;Description automatically generated">
            <a:extLst>
              <a:ext uri="{FF2B5EF4-FFF2-40B4-BE49-F238E27FC236}">
                <a16:creationId xmlns:a16="http://schemas.microsoft.com/office/drawing/2014/main" id="{9049C562-617B-A24D-9C7F-CA97C32A5CC2}"/>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17448"/>
          <a:stretch/>
        </p:blipFill>
        <p:spPr>
          <a:xfrm>
            <a:off x="5456724" y="89644"/>
            <a:ext cx="5953311" cy="3122358"/>
          </a:xfrm>
          <a:prstGeom prst="rect">
            <a:avLst/>
          </a:prstGeom>
        </p:spPr>
      </p:pic>
    </p:spTree>
    <p:extLst>
      <p:ext uri="{BB962C8B-B14F-4D97-AF65-F5344CB8AC3E}">
        <p14:creationId xmlns:p14="http://schemas.microsoft.com/office/powerpoint/2010/main" val="2582039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descr="A group of people walking on a dirt road in the mountains&#10;&#10;Description automatically generated with medium confidence">
            <a:extLst>
              <a:ext uri="{FF2B5EF4-FFF2-40B4-BE49-F238E27FC236}">
                <a16:creationId xmlns:a16="http://schemas.microsoft.com/office/drawing/2014/main" id="{53D31241-7B92-BD4D-8D2E-845FF6F2CBE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5BA2E22-5F37-F44B-9726-9EA8AF5904F4}"/>
              </a:ext>
            </a:extLst>
          </p:cNvPr>
          <p:cNvSpPr/>
          <p:nvPr userDrawn="1"/>
        </p:nvSpPr>
        <p:spPr>
          <a:xfrm>
            <a:off x="4032435" y="-1"/>
            <a:ext cx="8159566" cy="6813529"/>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455606" y="3687031"/>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455606" y="4985015"/>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10" name="Picture 9" descr="Logo&#10;&#10;Description automatically generated">
            <a:extLst>
              <a:ext uri="{FF2B5EF4-FFF2-40B4-BE49-F238E27FC236}">
                <a16:creationId xmlns:a16="http://schemas.microsoft.com/office/drawing/2014/main" id="{B4274788-E021-D94E-8A5F-8F3B0D99B27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390503" y="-56849"/>
            <a:ext cx="5961052" cy="3787200"/>
          </a:xfrm>
          <a:prstGeom prst="rect">
            <a:avLst/>
          </a:prstGeom>
        </p:spPr>
      </p:pic>
      <p:sp>
        <p:nvSpPr>
          <p:cNvPr id="6" name="TextBox 5">
            <a:extLst>
              <a:ext uri="{FF2B5EF4-FFF2-40B4-BE49-F238E27FC236}">
                <a16:creationId xmlns:a16="http://schemas.microsoft.com/office/drawing/2014/main" id="{DB497AD5-C92F-6A49-BE1B-33498490F64F}"/>
              </a:ext>
            </a:extLst>
          </p:cNvPr>
          <p:cNvSpPr txBox="1"/>
          <p:nvPr userDrawn="1"/>
        </p:nvSpPr>
        <p:spPr>
          <a:xfrm>
            <a:off x="7480299" y="2758500"/>
            <a:ext cx="3264648" cy="461665"/>
          </a:xfrm>
          <a:prstGeom prst="rect">
            <a:avLst/>
          </a:prstGeom>
          <a:noFill/>
        </p:spPr>
        <p:txBody>
          <a:bodyPr wrap="square" rtlCol="0">
            <a:spAutoFit/>
          </a:bodyPr>
          <a:lstStyle/>
          <a:p>
            <a:pPr algn="r"/>
            <a:r>
              <a:rPr lang="en-GB" sz="2400" b="0" i="0">
                <a:solidFill>
                  <a:schemeClr val="accent5"/>
                </a:solidFill>
                <a:latin typeface="Montserrat" pitchFamily="2" charset="77"/>
              </a:rPr>
              <a:t>AFGHANISTAN</a:t>
            </a:r>
          </a:p>
        </p:txBody>
      </p:sp>
    </p:spTree>
    <p:extLst>
      <p:ext uri="{BB962C8B-B14F-4D97-AF65-F5344CB8AC3E}">
        <p14:creationId xmlns:p14="http://schemas.microsoft.com/office/powerpoint/2010/main" val="3366260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descr="A group of kids looking at a computer&#10;&#10;Description automatically generated with medium confidence">
            <a:extLst>
              <a:ext uri="{FF2B5EF4-FFF2-40B4-BE49-F238E27FC236}">
                <a16:creationId xmlns:a16="http://schemas.microsoft.com/office/drawing/2014/main" id="{A79A1703-292E-FE4E-A25F-C8EDF3E6909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25663"/>
            <a:ext cx="12192000" cy="6983663"/>
          </a:xfrm>
          <a:prstGeom prst="rect">
            <a:avLst/>
          </a:prstGeom>
        </p:spPr>
      </p:pic>
      <p:sp>
        <p:nvSpPr>
          <p:cNvPr id="8" name="Rectangle 7">
            <a:extLst>
              <a:ext uri="{FF2B5EF4-FFF2-40B4-BE49-F238E27FC236}">
                <a16:creationId xmlns:a16="http://schemas.microsoft.com/office/drawing/2014/main" id="{EE642404-C194-744E-AA0C-B611A4CF4ACA}"/>
              </a:ext>
            </a:extLst>
          </p:cNvPr>
          <p:cNvSpPr/>
          <p:nvPr userDrawn="1"/>
        </p:nvSpPr>
        <p:spPr>
          <a:xfrm>
            <a:off x="4032435" y="-95135"/>
            <a:ext cx="8159566"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462838" y="3236595"/>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462838" y="4534579"/>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11105"/>
          <a:stretch/>
        </p:blipFill>
        <p:spPr>
          <a:xfrm>
            <a:off x="5659446" y="-258032"/>
            <a:ext cx="5953311" cy="3362258"/>
          </a:xfrm>
          <a:prstGeom prst="rect">
            <a:avLst/>
          </a:prstGeom>
        </p:spPr>
      </p:pic>
      <p:sp>
        <p:nvSpPr>
          <p:cNvPr id="10" name="TextBox 9">
            <a:extLst>
              <a:ext uri="{FF2B5EF4-FFF2-40B4-BE49-F238E27FC236}">
                <a16:creationId xmlns:a16="http://schemas.microsoft.com/office/drawing/2014/main" id="{04DBAFBD-A860-924D-B9A0-24DEB3CA0C5D}"/>
              </a:ext>
            </a:extLst>
          </p:cNvPr>
          <p:cNvSpPr txBox="1"/>
          <p:nvPr userDrawn="1"/>
        </p:nvSpPr>
        <p:spPr>
          <a:xfrm>
            <a:off x="8516471" y="2545148"/>
            <a:ext cx="2444732" cy="523220"/>
          </a:xfrm>
          <a:prstGeom prst="rect">
            <a:avLst/>
          </a:prstGeom>
          <a:noFill/>
        </p:spPr>
        <p:txBody>
          <a:bodyPr wrap="square" rtlCol="0">
            <a:spAutoFit/>
          </a:bodyPr>
          <a:lstStyle/>
          <a:p>
            <a:pPr algn="r"/>
            <a:r>
              <a:rPr lang="en-GB" sz="2800" b="0" i="0">
                <a:solidFill>
                  <a:srgbClr val="0070C0"/>
                </a:solidFill>
                <a:latin typeface="Montserrat" pitchFamily="2" charset="77"/>
              </a:rPr>
              <a:t>PORTUGAL</a:t>
            </a:r>
          </a:p>
        </p:txBody>
      </p:sp>
    </p:spTree>
    <p:extLst>
      <p:ext uri="{BB962C8B-B14F-4D97-AF65-F5344CB8AC3E}">
        <p14:creationId xmlns:p14="http://schemas.microsoft.com/office/powerpoint/2010/main" val="1692862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descr="A picture containing text, painting&#10;&#10;Description automatically generated">
            <a:extLst>
              <a:ext uri="{FF2B5EF4-FFF2-40B4-BE49-F238E27FC236}">
                <a16:creationId xmlns:a16="http://schemas.microsoft.com/office/drawing/2014/main" id="{550F9D94-A029-584D-856A-3BD7449D474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95135"/>
            <a:ext cx="12191999" cy="6953135"/>
          </a:xfrm>
          <a:prstGeom prst="rect">
            <a:avLst/>
          </a:prstGeom>
        </p:spPr>
      </p:pic>
      <p:sp>
        <p:nvSpPr>
          <p:cNvPr id="10" name="Rectangle 9">
            <a:extLst>
              <a:ext uri="{FF2B5EF4-FFF2-40B4-BE49-F238E27FC236}">
                <a16:creationId xmlns:a16="http://schemas.microsoft.com/office/drawing/2014/main" id="{46D8F7DA-FC20-FD4E-9A9D-E2B74E7E900C}"/>
              </a:ext>
            </a:extLst>
          </p:cNvPr>
          <p:cNvSpPr/>
          <p:nvPr userDrawn="1"/>
        </p:nvSpPr>
        <p:spPr>
          <a:xfrm>
            <a:off x="1880903" y="-95135"/>
            <a:ext cx="10311097"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10514" y="3429000"/>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10514" y="4726984"/>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11" name="Picture 10" descr="Logo&#10;&#10;Description automatically generated">
            <a:extLst>
              <a:ext uri="{FF2B5EF4-FFF2-40B4-BE49-F238E27FC236}">
                <a16:creationId xmlns:a16="http://schemas.microsoft.com/office/drawing/2014/main" id="{BC0B07BC-E67B-1445-8B4F-E1669093F13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64670" y="321229"/>
            <a:ext cx="5349893" cy="3398916"/>
          </a:xfrm>
          <a:prstGeom prst="rect">
            <a:avLst/>
          </a:prstGeom>
        </p:spPr>
      </p:pic>
      <p:sp>
        <p:nvSpPr>
          <p:cNvPr id="14" name="TextBox 13">
            <a:extLst>
              <a:ext uri="{FF2B5EF4-FFF2-40B4-BE49-F238E27FC236}">
                <a16:creationId xmlns:a16="http://schemas.microsoft.com/office/drawing/2014/main" id="{E50378C6-F558-C44E-9075-567B47D617FA}"/>
              </a:ext>
            </a:extLst>
          </p:cNvPr>
          <p:cNvSpPr txBox="1"/>
          <p:nvPr userDrawn="1"/>
        </p:nvSpPr>
        <p:spPr>
          <a:xfrm>
            <a:off x="7906871" y="2834062"/>
            <a:ext cx="2852271" cy="461665"/>
          </a:xfrm>
          <a:prstGeom prst="rect">
            <a:avLst/>
          </a:prstGeom>
          <a:noFill/>
        </p:spPr>
        <p:txBody>
          <a:bodyPr wrap="square" rtlCol="0">
            <a:spAutoFit/>
          </a:bodyPr>
          <a:lstStyle/>
          <a:p>
            <a:pPr algn="r"/>
            <a:r>
              <a:rPr lang="en-GB" sz="2400" b="0" i="0">
                <a:solidFill>
                  <a:srgbClr val="E32485"/>
                </a:solidFill>
                <a:latin typeface="Montserrat" pitchFamily="2" charset="77"/>
              </a:rPr>
              <a:t>KYRGYZSTAN</a:t>
            </a:r>
          </a:p>
        </p:txBody>
      </p:sp>
    </p:spTree>
    <p:extLst>
      <p:ext uri="{BB962C8B-B14F-4D97-AF65-F5344CB8AC3E}">
        <p14:creationId xmlns:p14="http://schemas.microsoft.com/office/powerpoint/2010/main" val="80699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9" name="Picture 8" descr="A group of boys sitting at a table&#10;&#10;Description automatically generated with low confidence">
            <a:extLst>
              <a:ext uri="{FF2B5EF4-FFF2-40B4-BE49-F238E27FC236}">
                <a16:creationId xmlns:a16="http://schemas.microsoft.com/office/drawing/2014/main" id="{727E14EF-9AD3-D145-A415-B84C7D5B952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50664"/>
            <a:ext cx="12192000" cy="6908664"/>
          </a:xfrm>
          <a:prstGeom prst="rect">
            <a:avLst/>
          </a:prstGeom>
        </p:spPr>
      </p:pic>
      <p:sp>
        <p:nvSpPr>
          <p:cNvPr id="6" name="Rectangle 5">
            <a:extLst>
              <a:ext uri="{FF2B5EF4-FFF2-40B4-BE49-F238E27FC236}">
                <a16:creationId xmlns:a16="http://schemas.microsoft.com/office/drawing/2014/main" id="{F6E5169E-3AE6-564D-BF20-BA8F3E1D4574}"/>
              </a:ext>
            </a:extLst>
          </p:cNvPr>
          <p:cNvSpPr/>
          <p:nvPr userDrawn="1"/>
        </p:nvSpPr>
        <p:spPr>
          <a:xfrm>
            <a:off x="-1" y="-50664"/>
            <a:ext cx="12192001"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52485" y="3403668"/>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52485" y="4701652"/>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659446" y="-258032"/>
            <a:ext cx="5953311" cy="3782282"/>
          </a:xfrm>
          <a:prstGeom prst="rect">
            <a:avLst/>
          </a:prstGeom>
        </p:spPr>
      </p:pic>
      <p:sp>
        <p:nvSpPr>
          <p:cNvPr id="7" name="TextBox 6">
            <a:extLst>
              <a:ext uri="{FF2B5EF4-FFF2-40B4-BE49-F238E27FC236}">
                <a16:creationId xmlns:a16="http://schemas.microsoft.com/office/drawing/2014/main" id="{62DEF9BA-6FC8-A945-9DFD-909A6F059187}"/>
              </a:ext>
            </a:extLst>
          </p:cNvPr>
          <p:cNvSpPr txBox="1"/>
          <p:nvPr userDrawn="1"/>
        </p:nvSpPr>
        <p:spPr>
          <a:xfrm>
            <a:off x="8086673" y="2574846"/>
            <a:ext cx="2852271" cy="461665"/>
          </a:xfrm>
          <a:prstGeom prst="rect">
            <a:avLst/>
          </a:prstGeom>
          <a:noFill/>
        </p:spPr>
        <p:txBody>
          <a:bodyPr wrap="square" rtlCol="0">
            <a:spAutoFit/>
          </a:bodyPr>
          <a:lstStyle/>
          <a:p>
            <a:pPr algn="r"/>
            <a:r>
              <a:rPr lang="en-GB" sz="2400" b="0" i="0">
                <a:solidFill>
                  <a:schemeClr val="accent3"/>
                </a:solidFill>
                <a:latin typeface="Montserrat" pitchFamily="2" charset="77"/>
              </a:rPr>
              <a:t>UGANDA</a:t>
            </a:r>
          </a:p>
        </p:txBody>
      </p:sp>
    </p:spTree>
    <p:extLst>
      <p:ext uri="{BB962C8B-B14F-4D97-AF65-F5344CB8AC3E}">
        <p14:creationId xmlns:p14="http://schemas.microsoft.com/office/powerpoint/2010/main" val="2610079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4" name="Picture 3" descr="A person writing on a chalkboard&#10;&#10;Description automatically generated">
            <a:extLst>
              <a:ext uri="{FF2B5EF4-FFF2-40B4-BE49-F238E27FC236}">
                <a16:creationId xmlns:a16="http://schemas.microsoft.com/office/drawing/2014/main" id="{353CB215-6B5E-F34E-A057-F8D118FDAFC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50664"/>
            <a:ext cx="12191999" cy="6908664"/>
          </a:xfrm>
          <a:prstGeom prst="rect">
            <a:avLst/>
          </a:prstGeom>
        </p:spPr>
      </p:pic>
      <p:sp>
        <p:nvSpPr>
          <p:cNvPr id="5" name="Rectangle 4">
            <a:extLst>
              <a:ext uri="{FF2B5EF4-FFF2-40B4-BE49-F238E27FC236}">
                <a16:creationId xmlns:a16="http://schemas.microsoft.com/office/drawing/2014/main" id="{5DF4AF72-3D9F-8749-AB99-37BA7A2BD0F4}"/>
              </a:ext>
            </a:extLst>
          </p:cNvPr>
          <p:cNvSpPr/>
          <p:nvPr userDrawn="1"/>
        </p:nvSpPr>
        <p:spPr>
          <a:xfrm>
            <a:off x="-1" y="-50664"/>
            <a:ext cx="12192001"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5981698" y="3595037"/>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5981698" y="4893021"/>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10" name="Picture 9" descr="Logo&#10;&#10;Description automatically generated">
            <a:extLst>
              <a:ext uri="{FF2B5EF4-FFF2-40B4-BE49-F238E27FC236}">
                <a16:creationId xmlns:a16="http://schemas.microsoft.com/office/drawing/2014/main" id="{67BDDAFB-B0E1-604B-974A-52E4FCD5577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355070" y="265521"/>
            <a:ext cx="5349893" cy="3398916"/>
          </a:xfrm>
          <a:prstGeom prst="rect">
            <a:avLst/>
          </a:prstGeom>
        </p:spPr>
      </p:pic>
      <p:sp>
        <p:nvSpPr>
          <p:cNvPr id="14" name="TextBox 13">
            <a:extLst>
              <a:ext uri="{FF2B5EF4-FFF2-40B4-BE49-F238E27FC236}">
                <a16:creationId xmlns:a16="http://schemas.microsoft.com/office/drawing/2014/main" id="{7F4277AB-90C5-6B47-BC16-72FB7F30C500}"/>
              </a:ext>
            </a:extLst>
          </p:cNvPr>
          <p:cNvSpPr txBox="1"/>
          <p:nvPr userDrawn="1"/>
        </p:nvSpPr>
        <p:spPr>
          <a:xfrm>
            <a:off x="7297780" y="2819227"/>
            <a:ext cx="2852271" cy="461665"/>
          </a:xfrm>
          <a:prstGeom prst="rect">
            <a:avLst/>
          </a:prstGeom>
          <a:noFill/>
        </p:spPr>
        <p:txBody>
          <a:bodyPr wrap="square" rtlCol="0">
            <a:spAutoFit/>
          </a:bodyPr>
          <a:lstStyle/>
          <a:p>
            <a:pPr algn="r"/>
            <a:r>
              <a:rPr lang="en-GB" sz="2400" b="0" i="0">
                <a:solidFill>
                  <a:srgbClr val="009542"/>
                </a:solidFill>
                <a:latin typeface="Montserrat" pitchFamily="2" charset="77"/>
              </a:rPr>
              <a:t>TAJIKISTAN</a:t>
            </a:r>
          </a:p>
        </p:txBody>
      </p:sp>
    </p:spTree>
    <p:extLst>
      <p:ext uri="{BB962C8B-B14F-4D97-AF65-F5344CB8AC3E}">
        <p14:creationId xmlns:p14="http://schemas.microsoft.com/office/powerpoint/2010/main" val="1218206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0" name="Picture 9" descr="A group of children in a classroom&#10;&#10;Description automatically generated with medium confidence">
            <a:extLst>
              <a:ext uri="{FF2B5EF4-FFF2-40B4-BE49-F238E27FC236}">
                <a16:creationId xmlns:a16="http://schemas.microsoft.com/office/drawing/2014/main" id="{6C69DD9A-4E89-034F-AD16-D7913403292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
          <a:stretch/>
        </p:blipFill>
        <p:spPr>
          <a:xfrm flipH="1">
            <a:off x="-1" y="-25332"/>
            <a:ext cx="12194139" cy="6883332"/>
          </a:xfrm>
          <a:prstGeom prst="rect">
            <a:avLst/>
          </a:prstGeom>
        </p:spPr>
      </p:pic>
      <p:sp>
        <p:nvSpPr>
          <p:cNvPr id="8" name="Rectangle 7">
            <a:extLst>
              <a:ext uri="{FF2B5EF4-FFF2-40B4-BE49-F238E27FC236}">
                <a16:creationId xmlns:a16="http://schemas.microsoft.com/office/drawing/2014/main" id="{A3517B7F-4B78-2B4E-9911-F104CFE30306}"/>
              </a:ext>
            </a:extLst>
          </p:cNvPr>
          <p:cNvSpPr/>
          <p:nvPr userDrawn="1"/>
        </p:nvSpPr>
        <p:spPr>
          <a:xfrm>
            <a:off x="4106140" y="-25332"/>
            <a:ext cx="8085860" cy="6908664"/>
          </a:xfrm>
          <a:prstGeom prst="rect">
            <a:avLst/>
          </a:prstGeom>
          <a:gradFill>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48614" y="3560729"/>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48614" y="4881418"/>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64670" y="321229"/>
            <a:ext cx="5349893" cy="3398916"/>
          </a:xfrm>
          <a:prstGeom prst="rect">
            <a:avLst/>
          </a:prstGeom>
        </p:spPr>
      </p:pic>
      <p:sp>
        <p:nvSpPr>
          <p:cNvPr id="11" name="TextBox 10">
            <a:extLst>
              <a:ext uri="{FF2B5EF4-FFF2-40B4-BE49-F238E27FC236}">
                <a16:creationId xmlns:a16="http://schemas.microsoft.com/office/drawing/2014/main" id="{ECAE5C42-62A6-DE43-A638-120E6F3BB961}"/>
              </a:ext>
            </a:extLst>
          </p:cNvPr>
          <p:cNvSpPr txBox="1"/>
          <p:nvPr userDrawn="1"/>
        </p:nvSpPr>
        <p:spPr>
          <a:xfrm>
            <a:off x="7961167" y="2835606"/>
            <a:ext cx="2852271" cy="461665"/>
          </a:xfrm>
          <a:prstGeom prst="rect">
            <a:avLst/>
          </a:prstGeom>
          <a:noFill/>
        </p:spPr>
        <p:txBody>
          <a:bodyPr wrap="square" rtlCol="0">
            <a:spAutoFit/>
          </a:bodyPr>
          <a:lstStyle/>
          <a:p>
            <a:pPr algn="r"/>
            <a:r>
              <a:rPr lang="en-GB" sz="2400" b="0" i="0">
                <a:solidFill>
                  <a:schemeClr val="accent3">
                    <a:lumMod val="50000"/>
                  </a:schemeClr>
                </a:solidFill>
                <a:latin typeface="Montserrat" pitchFamily="2" charset="77"/>
              </a:rPr>
              <a:t>PAKISTAN</a:t>
            </a:r>
          </a:p>
        </p:txBody>
      </p:sp>
    </p:spTree>
    <p:extLst>
      <p:ext uri="{BB962C8B-B14F-4D97-AF65-F5344CB8AC3E}">
        <p14:creationId xmlns:p14="http://schemas.microsoft.com/office/powerpoint/2010/main" val="4220932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4"/>
        <p:cNvGrpSpPr/>
        <p:nvPr/>
      </p:nvGrpSpPr>
      <p:grpSpPr>
        <a:xfrm>
          <a:off x="0" y="0"/>
          <a:ext cx="0" cy="0"/>
          <a:chOff x="0" y="0"/>
          <a:chExt cx="0" cy="0"/>
        </a:xfrm>
      </p:grpSpPr>
      <p:sp>
        <p:nvSpPr>
          <p:cNvPr id="125" name="Google Shape;125;p26"/>
          <p:cNvSpPr/>
          <p:nvPr/>
        </p:nvSpPr>
        <p:spPr>
          <a:xfrm>
            <a:off x="0" y="-1"/>
            <a:ext cx="12192000" cy="6858001"/>
          </a:xfrm>
          <a:prstGeom prst="rect">
            <a:avLst/>
          </a:prstGeom>
          <a:solidFill>
            <a:srgbClr val="FFFFFF"/>
          </a:solidFill>
          <a:ln>
            <a:noFill/>
          </a:ln>
        </p:spPr>
      </p:sp>
      <p:sp>
        <p:nvSpPr>
          <p:cNvPr id="126" name="Google Shape;126;p26"/>
          <p:cNvSpPr txBox="1">
            <a:spLocks noGrp="1"/>
          </p:cNvSpPr>
          <p:nvPr>
            <p:ph type="title"/>
          </p:nvPr>
        </p:nvSpPr>
        <p:spPr>
          <a:xfrm>
            <a:off x="6096000" y="3645998"/>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26"/>
          <p:cNvSpPr txBox="1">
            <a:spLocks noGrp="1"/>
          </p:cNvSpPr>
          <p:nvPr>
            <p:ph type="body" idx="1"/>
          </p:nvPr>
        </p:nvSpPr>
        <p:spPr>
          <a:xfrm>
            <a:off x="6096000" y="4935032"/>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8" name="Google Shape;128;p26"/>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5969000" y="1193279"/>
            <a:ext cx="3517901" cy="1808202"/>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4" name="Picture 3" descr="A picture containing grass, tree, outdoor, sky&#10;&#10;Description automatically generated">
            <a:extLst>
              <a:ext uri="{FF2B5EF4-FFF2-40B4-BE49-F238E27FC236}">
                <a16:creationId xmlns:a16="http://schemas.microsoft.com/office/drawing/2014/main" id="{8EB0D9C0-A159-4047-8533-489737C0B06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0598" y="-25332"/>
            <a:ext cx="12252597" cy="6883332"/>
          </a:xfrm>
          <a:prstGeom prst="rect">
            <a:avLst/>
          </a:prstGeom>
        </p:spPr>
      </p:pic>
      <p:sp>
        <p:nvSpPr>
          <p:cNvPr id="8" name="Rectangle 7">
            <a:extLst>
              <a:ext uri="{FF2B5EF4-FFF2-40B4-BE49-F238E27FC236}">
                <a16:creationId xmlns:a16="http://schemas.microsoft.com/office/drawing/2014/main" id="{A3517B7F-4B78-2B4E-9911-F104CFE30306}"/>
              </a:ext>
            </a:extLst>
          </p:cNvPr>
          <p:cNvSpPr/>
          <p:nvPr userDrawn="1"/>
        </p:nvSpPr>
        <p:spPr>
          <a:xfrm>
            <a:off x="5848977" y="-25332"/>
            <a:ext cx="6343023"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48614" y="3560729"/>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48614" y="4881418"/>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64670" y="321229"/>
            <a:ext cx="5349893" cy="3398916"/>
          </a:xfrm>
          <a:prstGeom prst="rect">
            <a:avLst/>
          </a:prstGeom>
        </p:spPr>
      </p:pic>
      <p:sp>
        <p:nvSpPr>
          <p:cNvPr id="9" name="TextBox 8">
            <a:extLst>
              <a:ext uri="{FF2B5EF4-FFF2-40B4-BE49-F238E27FC236}">
                <a16:creationId xmlns:a16="http://schemas.microsoft.com/office/drawing/2014/main" id="{16BD6B8B-5A83-C440-9F6F-A08857DBDA08}"/>
              </a:ext>
            </a:extLst>
          </p:cNvPr>
          <p:cNvSpPr txBox="1"/>
          <p:nvPr userDrawn="1"/>
        </p:nvSpPr>
        <p:spPr>
          <a:xfrm>
            <a:off x="7913593" y="2835606"/>
            <a:ext cx="2852271" cy="461665"/>
          </a:xfrm>
          <a:prstGeom prst="rect">
            <a:avLst/>
          </a:prstGeom>
          <a:noFill/>
        </p:spPr>
        <p:txBody>
          <a:bodyPr wrap="square" rtlCol="0">
            <a:spAutoFit/>
          </a:bodyPr>
          <a:lstStyle/>
          <a:p>
            <a:pPr algn="r"/>
            <a:r>
              <a:rPr lang="en-GB" sz="2400" b="0" i="0">
                <a:solidFill>
                  <a:schemeClr val="accent4"/>
                </a:solidFill>
                <a:latin typeface="Montserrat" pitchFamily="2" charset="77"/>
              </a:rPr>
              <a:t>TANZANIA</a:t>
            </a:r>
          </a:p>
        </p:txBody>
      </p:sp>
    </p:spTree>
    <p:extLst>
      <p:ext uri="{BB962C8B-B14F-4D97-AF65-F5344CB8AC3E}">
        <p14:creationId xmlns:p14="http://schemas.microsoft.com/office/powerpoint/2010/main" val="639282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4" name="Picture 3" descr="Medium shot of kids reading books&#10;&#10;Description automatically generated with medium confidence">
            <a:extLst>
              <a:ext uri="{FF2B5EF4-FFF2-40B4-BE49-F238E27FC236}">
                <a16:creationId xmlns:a16="http://schemas.microsoft.com/office/drawing/2014/main" id="{E114B8AF-C03B-1747-8D94-FFBAA0190D4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56268" y="0"/>
            <a:ext cx="12248267" cy="6908664"/>
          </a:xfrm>
          <a:prstGeom prst="rect">
            <a:avLst/>
          </a:prstGeom>
        </p:spPr>
      </p:pic>
      <p:sp>
        <p:nvSpPr>
          <p:cNvPr id="8" name="Rectangle 7">
            <a:extLst>
              <a:ext uri="{FF2B5EF4-FFF2-40B4-BE49-F238E27FC236}">
                <a16:creationId xmlns:a16="http://schemas.microsoft.com/office/drawing/2014/main" id="{A3517B7F-4B78-2B4E-9911-F104CFE30306}"/>
              </a:ext>
            </a:extLst>
          </p:cNvPr>
          <p:cNvSpPr/>
          <p:nvPr userDrawn="1"/>
        </p:nvSpPr>
        <p:spPr>
          <a:xfrm>
            <a:off x="2489912" y="0"/>
            <a:ext cx="9645719"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48614" y="3560729"/>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48614" y="4881418"/>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64670" y="321229"/>
            <a:ext cx="5349893" cy="3398916"/>
          </a:xfrm>
          <a:prstGeom prst="rect">
            <a:avLst/>
          </a:prstGeom>
        </p:spPr>
      </p:pic>
      <p:sp>
        <p:nvSpPr>
          <p:cNvPr id="9" name="TextBox 8">
            <a:extLst>
              <a:ext uri="{FF2B5EF4-FFF2-40B4-BE49-F238E27FC236}">
                <a16:creationId xmlns:a16="http://schemas.microsoft.com/office/drawing/2014/main" id="{E446B2A4-51D8-0949-80F1-2C18922DACFB}"/>
              </a:ext>
            </a:extLst>
          </p:cNvPr>
          <p:cNvSpPr txBox="1"/>
          <p:nvPr userDrawn="1"/>
        </p:nvSpPr>
        <p:spPr>
          <a:xfrm>
            <a:off x="7941778" y="2835606"/>
            <a:ext cx="2852271" cy="461665"/>
          </a:xfrm>
          <a:prstGeom prst="rect">
            <a:avLst/>
          </a:prstGeom>
          <a:noFill/>
        </p:spPr>
        <p:txBody>
          <a:bodyPr wrap="square" rtlCol="0">
            <a:spAutoFit/>
          </a:bodyPr>
          <a:lstStyle/>
          <a:p>
            <a:pPr algn="r"/>
            <a:r>
              <a:rPr lang="en-GB" sz="2400" b="0" i="0">
                <a:solidFill>
                  <a:schemeClr val="accent6"/>
                </a:solidFill>
                <a:latin typeface="Montserrat" pitchFamily="2" charset="77"/>
              </a:rPr>
              <a:t>KENYA</a:t>
            </a:r>
          </a:p>
        </p:txBody>
      </p:sp>
    </p:spTree>
    <p:extLst>
      <p:ext uri="{BB962C8B-B14F-4D97-AF65-F5344CB8AC3E}">
        <p14:creationId xmlns:p14="http://schemas.microsoft.com/office/powerpoint/2010/main" val="29468333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Graphic 28">
            <a:extLst>
              <a:ext uri="{FF2B5EF4-FFF2-40B4-BE49-F238E27FC236}">
                <a16:creationId xmlns:a16="http://schemas.microsoft.com/office/drawing/2014/main" id="{69A8EAE0-46AA-3242-8615-60D019681732}"/>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9494825" y="12335692"/>
            <a:ext cx="1833301" cy="94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F4A4498-8948-8A47-BC4C-421953B95AD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364702" y="12335692"/>
            <a:ext cx="2939796" cy="973690"/>
          </a:xfrm>
          <a:prstGeom prst="rect">
            <a:avLst/>
          </a:prstGeom>
        </p:spPr>
      </p:pic>
      <p:sp>
        <p:nvSpPr>
          <p:cNvPr id="11" name="Rectangle 10">
            <a:extLst>
              <a:ext uri="{FF2B5EF4-FFF2-40B4-BE49-F238E27FC236}">
                <a16:creationId xmlns:a16="http://schemas.microsoft.com/office/drawing/2014/main" id="{C9F9168D-3B8E-7747-B0C4-4840E49C6F57}"/>
              </a:ext>
            </a:extLst>
          </p:cNvPr>
          <p:cNvSpPr/>
          <p:nvPr userDrawn="1"/>
        </p:nvSpPr>
        <p:spPr>
          <a:xfrm>
            <a:off x="0" y="4714874"/>
            <a:ext cx="2314575" cy="2143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A049DFB-F598-0643-B96D-BB456C8D0EEE}"/>
              </a:ext>
            </a:extLst>
          </p:cNvPr>
          <p:cNvSpPr/>
          <p:nvPr userDrawn="1"/>
        </p:nvSpPr>
        <p:spPr>
          <a:xfrm>
            <a:off x="0" y="0"/>
            <a:ext cx="2314575" cy="462915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Placeholder 1">
            <a:extLst>
              <a:ext uri="{FF2B5EF4-FFF2-40B4-BE49-F238E27FC236}">
                <a16:creationId xmlns:a16="http://schemas.microsoft.com/office/drawing/2014/main" id="{756B6716-33BC-B947-99A4-B0039C242CA0}"/>
              </a:ext>
            </a:extLst>
          </p:cNvPr>
          <p:cNvSpPr>
            <a:spLocks noGrp="1"/>
          </p:cNvSpPr>
          <p:nvPr>
            <p:ph type="title" hasCustomPrompt="1"/>
          </p:nvPr>
        </p:nvSpPr>
        <p:spPr>
          <a:xfrm>
            <a:off x="2736272" y="2206048"/>
            <a:ext cx="8347364"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16" name="Text Placeholder 15">
            <a:extLst>
              <a:ext uri="{FF2B5EF4-FFF2-40B4-BE49-F238E27FC236}">
                <a16:creationId xmlns:a16="http://schemas.microsoft.com/office/drawing/2014/main" id="{FDD59F1B-5150-9B42-A74F-9B7B95E5F924}"/>
              </a:ext>
            </a:extLst>
          </p:cNvPr>
          <p:cNvSpPr>
            <a:spLocks noGrp="1"/>
          </p:cNvSpPr>
          <p:nvPr>
            <p:ph type="body" sz="quarter" idx="10"/>
          </p:nvPr>
        </p:nvSpPr>
        <p:spPr>
          <a:xfrm>
            <a:off x="2736272" y="3263807"/>
            <a:ext cx="8347364"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995518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20673-D224-F04F-9A34-32DBA1B5749B}"/>
              </a:ext>
            </a:extLst>
          </p:cNvPr>
          <p:cNvSpPr/>
          <p:nvPr userDrawn="1"/>
        </p:nvSpPr>
        <p:spPr>
          <a:xfrm>
            <a:off x="0" y="1049867"/>
            <a:ext cx="12192000" cy="580813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9">
            <a:extLst>
              <a:ext uri="{FF2B5EF4-FFF2-40B4-BE49-F238E27FC236}">
                <a16:creationId xmlns:a16="http://schemas.microsoft.com/office/drawing/2014/main" id="{BAD66BD9-0E37-E941-B4C6-165974EEA420}"/>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525" y="1"/>
            <a:ext cx="12182475" cy="9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5">
            <a:extLst>
              <a:ext uri="{FF2B5EF4-FFF2-40B4-BE49-F238E27FC236}">
                <a16:creationId xmlns:a16="http://schemas.microsoft.com/office/drawing/2014/main" id="{D2AC82E5-6927-FF47-9881-4021251226C1}"/>
              </a:ext>
            </a:extLst>
          </p:cNvPr>
          <p:cNvSpPr>
            <a:spLocks noGrp="1"/>
          </p:cNvSpPr>
          <p:nvPr>
            <p:ph type="body" sz="quarter" idx="13"/>
          </p:nvPr>
        </p:nvSpPr>
        <p:spPr>
          <a:xfrm>
            <a:off x="2532907" y="3330768"/>
            <a:ext cx="7126185" cy="2143125"/>
          </a:xfrm>
          <a:prstGeom prst="rect">
            <a:avLst/>
          </a:prstGeom>
        </p:spPr>
        <p:txBody>
          <a:bodyPr/>
          <a:lstStyle>
            <a:lvl1pPr marL="0" indent="0" algn="ctr">
              <a:buNone/>
              <a:defRPr b="0" i="0">
                <a:solidFill>
                  <a:schemeClr val="bg1"/>
                </a:solidFill>
                <a:latin typeface="CORESANSG-EXTRALIGHT" panose="020B0203030302020202" pitchFamily="34" charset="77"/>
              </a:defRPr>
            </a:lvl1pPr>
            <a:lvl2pPr marL="457200" indent="0" algn="ctr">
              <a:buNone/>
              <a:defRPr b="0" i="0">
                <a:solidFill>
                  <a:schemeClr val="bg1"/>
                </a:solidFill>
                <a:latin typeface="CORESANSG-EXTRALIGHT" panose="020B0203030302020202" pitchFamily="34" charset="77"/>
              </a:defRPr>
            </a:lvl2pPr>
            <a:lvl3pPr marL="914400" indent="0" algn="ctr">
              <a:buNone/>
              <a:defRPr b="0" i="0">
                <a:solidFill>
                  <a:schemeClr val="bg1"/>
                </a:solidFill>
                <a:latin typeface="CORESANSG-EXTRALIGHT" panose="020B0203030302020202" pitchFamily="34" charset="77"/>
              </a:defRPr>
            </a:lvl3pPr>
            <a:lvl4pPr marL="1371600" indent="0" algn="ctr">
              <a:buNone/>
              <a:defRPr b="0" i="0">
                <a:solidFill>
                  <a:schemeClr val="bg1"/>
                </a:solidFill>
                <a:latin typeface="CORESANSG-EXTRALIGHT" panose="020B0203030302020202" pitchFamily="34" charset="77"/>
              </a:defRPr>
            </a:lvl4pPr>
            <a:lvl5pPr marL="1828800" indent="0" algn="ctr">
              <a:buNone/>
              <a:defRPr b="0" i="0">
                <a:solidFill>
                  <a:schemeClr val="bg1"/>
                </a:solidFill>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Placeholder 1">
            <a:extLst>
              <a:ext uri="{FF2B5EF4-FFF2-40B4-BE49-F238E27FC236}">
                <a16:creationId xmlns:a16="http://schemas.microsoft.com/office/drawing/2014/main" id="{86C121B3-7D75-6C41-B021-161D64F7EF2F}"/>
              </a:ext>
            </a:extLst>
          </p:cNvPr>
          <p:cNvSpPr>
            <a:spLocks noGrp="1"/>
          </p:cNvSpPr>
          <p:nvPr>
            <p:ph type="title" hasCustomPrompt="1"/>
          </p:nvPr>
        </p:nvSpPr>
        <p:spPr>
          <a:xfrm>
            <a:off x="2532907" y="1867196"/>
            <a:ext cx="7126185" cy="1325563"/>
          </a:xfrm>
          <a:prstGeom prst="rect">
            <a:avLst/>
          </a:prstGeom>
        </p:spPr>
        <p:txBody>
          <a:bodyPr vert="horz" lIns="91440" tIns="45720" rIns="91440" bIns="45720" rtlCol="0" anchor="ctr">
            <a:normAutofit/>
          </a:bodyPr>
          <a:lstStyle>
            <a:lvl1pPr algn="ctr">
              <a:defRPr>
                <a:solidFill>
                  <a:schemeClr val="bg1"/>
                </a:solidFill>
              </a:defRPr>
            </a:lvl1pPr>
          </a:lstStyle>
          <a:p>
            <a:r>
              <a:rPr lang="en-GB"/>
              <a:t>CLICK TO EDIT TITLE</a:t>
            </a:r>
            <a:endParaRPr lang="en-US"/>
          </a:p>
        </p:txBody>
      </p:sp>
    </p:spTree>
    <p:extLst>
      <p:ext uri="{BB962C8B-B14F-4D97-AF65-F5344CB8AC3E}">
        <p14:creationId xmlns:p14="http://schemas.microsoft.com/office/powerpoint/2010/main" val="912657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BAD66BD9-0E37-E941-B4C6-165974EEA420}"/>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525" y="1"/>
            <a:ext cx="12182475" cy="9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5">
            <a:extLst>
              <a:ext uri="{FF2B5EF4-FFF2-40B4-BE49-F238E27FC236}">
                <a16:creationId xmlns:a16="http://schemas.microsoft.com/office/drawing/2014/main" id="{D2AC82E5-6927-FF47-9881-4021251226C1}"/>
              </a:ext>
            </a:extLst>
          </p:cNvPr>
          <p:cNvSpPr>
            <a:spLocks noGrp="1"/>
          </p:cNvSpPr>
          <p:nvPr>
            <p:ph type="body" sz="quarter" idx="13"/>
          </p:nvPr>
        </p:nvSpPr>
        <p:spPr>
          <a:xfrm>
            <a:off x="2532907" y="3330768"/>
            <a:ext cx="7126185" cy="2143125"/>
          </a:xfrm>
          <a:prstGeom prst="rect">
            <a:avLst/>
          </a:prstGeom>
        </p:spPr>
        <p:txBody>
          <a:bodyPr/>
          <a:lstStyle>
            <a:lvl1pPr marL="0" indent="0" algn="ctr">
              <a:buNone/>
              <a:defRPr b="0" i="0">
                <a:latin typeface="CORESANSG-EXTRALIGHT" panose="020B0203030302020202" pitchFamily="34" charset="77"/>
              </a:defRPr>
            </a:lvl1pPr>
            <a:lvl2pPr marL="457200" indent="0" algn="ctr">
              <a:buNone/>
              <a:defRPr b="0" i="0">
                <a:latin typeface="CORESANSG-EXTRALIGHT" panose="020B0203030302020202" pitchFamily="34" charset="77"/>
              </a:defRPr>
            </a:lvl2pPr>
            <a:lvl3pPr marL="914400" indent="0" algn="ctr">
              <a:buNone/>
              <a:defRPr b="0" i="0">
                <a:latin typeface="CORESANSG-EXTRALIGHT" panose="020B0203030302020202" pitchFamily="34" charset="77"/>
              </a:defRPr>
            </a:lvl3pPr>
            <a:lvl4pPr marL="1371600" indent="0" algn="ctr">
              <a:buNone/>
              <a:defRPr b="0" i="0">
                <a:latin typeface="CORESANSG-EXTRALIGHT" panose="020B0203030302020202" pitchFamily="34" charset="77"/>
              </a:defRPr>
            </a:lvl4pPr>
            <a:lvl5pPr marL="1828800" indent="0" algn="ctr">
              <a:buNone/>
              <a:defRPr b="0" i="0">
                <a:latin typeface="CORESANSG-EXTRALIGHT" panose="020B0203030302020202" pitchFamily="34" charset="77"/>
              </a:defRPr>
            </a:lvl5pPr>
          </a:lstStyle>
          <a:p>
            <a:pPr lvl="0"/>
            <a:r>
              <a:rPr lang="en-GB"/>
              <a:t>Click to edit Master text styles</a:t>
            </a:r>
          </a:p>
        </p:txBody>
      </p:sp>
      <p:sp>
        <p:nvSpPr>
          <p:cNvPr id="8" name="Title Placeholder 1">
            <a:extLst>
              <a:ext uri="{FF2B5EF4-FFF2-40B4-BE49-F238E27FC236}">
                <a16:creationId xmlns:a16="http://schemas.microsoft.com/office/drawing/2014/main" id="{86C121B3-7D75-6C41-B021-161D64F7EF2F}"/>
              </a:ext>
            </a:extLst>
          </p:cNvPr>
          <p:cNvSpPr>
            <a:spLocks noGrp="1"/>
          </p:cNvSpPr>
          <p:nvPr>
            <p:ph type="title" hasCustomPrompt="1"/>
          </p:nvPr>
        </p:nvSpPr>
        <p:spPr>
          <a:xfrm>
            <a:off x="2532907" y="1867196"/>
            <a:ext cx="7126185" cy="1325563"/>
          </a:xfrm>
          <a:prstGeom prst="rect">
            <a:avLst/>
          </a:prstGeom>
        </p:spPr>
        <p:txBody>
          <a:bodyPr vert="horz" lIns="91440" tIns="45720" rIns="91440" bIns="45720" rtlCol="0" anchor="ctr">
            <a:normAutofit/>
          </a:bodyPr>
          <a:lstStyle>
            <a:lvl1pPr algn="ctr">
              <a:defRPr>
                <a:solidFill>
                  <a:srgbClr val="00B0F0"/>
                </a:solidFill>
              </a:defRPr>
            </a:lvl1pPr>
          </a:lstStyle>
          <a:p>
            <a:r>
              <a:rPr lang="en-GB"/>
              <a:t>CLICK TO EDIT TITLE</a:t>
            </a:r>
            <a:endParaRPr lang="en-US"/>
          </a:p>
        </p:txBody>
      </p:sp>
    </p:spTree>
    <p:extLst>
      <p:ext uri="{BB962C8B-B14F-4D97-AF65-F5344CB8AC3E}">
        <p14:creationId xmlns:p14="http://schemas.microsoft.com/office/powerpoint/2010/main" val="861097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B6EFE77-251B-F949-A778-C011734B6ABE}"/>
              </a:ext>
            </a:extLst>
          </p:cNvPr>
          <p:cNvSpPr>
            <a:spLocks noGrp="1"/>
          </p:cNvSpPr>
          <p:nvPr>
            <p:ph type="pic" sz="quarter" idx="10"/>
          </p:nvPr>
        </p:nvSpPr>
        <p:spPr>
          <a:xfrm>
            <a:off x="0" y="0"/>
            <a:ext cx="4249271" cy="6795247"/>
          </a:xfrm>
          <a:prstGeom prst="rect">
            <a:avLst/>
          </a:prstGeom>
        </p:spPr>
        <p:txBody>
          <a:bodyPr/>
          <a:lstStyle/>
          <a:p>
            <a:endParaRPr lang="en-GB"/>
          </a:p>
        </p:txBody>
      </p:sp>
      <p:sp>
        <p:nvSpPr>
          <p:cNvPr id="10" name="Rectangle 9">
            <a:extLst>
              <a:ext uri="{FF2B5EF4-FFF2-40B4-BE49-F238E27FC236}">
                <a16:creationId xmlns:a16="http://schemas.microsoft.com/office/drawing/2014/main" id="{4EF2AAAF-F3F2-FD49-86C1-EAB65B1A3813}"/>
              </a:ext>
            </a:extLst>
          </p:cNvPr>
          <p:cNvSpPr/>
          <p:nvPr userDrawn="1"/>
        </p:nvSpPr>
        <p:spPr>
          <a:xfrm>
            <a:off x="0" y="6795247"/>
            <a:ext cx="12192000" cy="10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Placeholder 1">
            <a:extLst>
              <a:ext uri="{FF2B5EF4-FFF2-40B4-BE49-F238E27FC236}">
                <a16:creationId xmlns:a16="http://schemas.microsoft.com/office/drawing/2014/main" id="{91E8721D-F600-8748-83E2-6F4C1890FCBD}"/>
              </a:ext>
            </a:extLst>
          </p:cNvPr>
          <p:cNvSpPr>
            <a:spLocks noGrp="1"/>
          </p:cNvSpPr>
          <p:nvPr>
            <p:ph type="title" hasCustomPrompt="1"/>
          </p:nvPr>
        </p:nvSpPr>
        <p:spPr>
          <a:xfrm>
            <a:off x="4565073" y="2448935"/>
            <a:ext cx="7293554"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14" name="Text Placeholder 15">
            <a:extLst>
              <a:ext uri="{FF2B5EF4-FFF2-40B4-BE49-F238E27FC236}">
                <a16:creationId xmlns:a16="http://schemas.microsoft.com/office/drawing/2014/main" id="{63DBBB59-EFBB-6E43-AC14-66A813059DAD}"/>
              </a:ext>
            </a:extLst>
          </p:cNvPr>
          <p:cNvSpPr>
            <a:spLocks noGrp="1"/>
          </p:cNvSpPr>
          <p:nvPr>
            <p:ph type="body" sz="quarter" idx="11"/>
          </p:nvPr>
        </p:nvSpPr>
        <p:spPr>
          <a:xfrm>
            <a:off x="4565073" y="3506694"/>
            <a:ext cx="7293554"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2568414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20673-D224-F04F-9A34-32DBA1B5749B}"/>
              </a:ext>
            </a:extLst>
          </p:cNvPr>
          <p:cNvSpPr/>
          <p:nvPr userDrawn="1"/>
        </p:nvSpPr>
        <p:spPr>
          <a:xfrm>
            <a:off x="-1" y="-1"/>
            <a:ext cx="12192000" cy="68580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5">
            <a:extLst>
              <a:ext uri="{FF2B5EF4-FFF2-40B4-BE49-F238E27FC236}">
                <a16:creationId xmlns:a16="http://schemas.microsoft.com/office/drawing/2014/main" id="{D2AC82E5-6927-FF47-9881-4021251226C1}"/>
              </a:ext>
            </a:extLst>
          </p:cNvPr>
          <p:cNvSpPr>
            <a:spLocks noGrp="1"/>
          </p:cNvSpPr>
          <p:nvPr>
            <p:ph type="body" sz="quarter" idx="13"/>
          </p:nvPr>
        </p:nvSpPr>
        <p:spPr>
          <a:xfrm>
            <a:off x="3804060" y="886696"/>
            <a:ext cx="4583875" cy="612679"/>
          </a:xfrm>
          <a:prstGeom prst="rect">
            <a:avLst/>
          </a:prstGeom>
        </p:spPr>
        <p:txBody>
          <a:bodyPr/>
          <a:lstStyle>
            <a:lvl1pPr marL="0" indent="0" algn="ctr">
              <a:buNone/>
              <a:defRPr b="0" i="0">
                <a:solidFill>
                  <a:schemeClr val="bg1"/>
                </a:solidFill>
                <a:latin typeface="CORESANSG-EXTRALIGHT" panose="020B0203030302020202" pitchFamily="34" charset="77"/>
              </a:defRPr>
            </a:lvl1pPr>
            <a:lvl2pPr marL="457200" indent="0" algn="ctr">
              <a:buNone/>
              <a:defRPr b="0" i="0">
                <a:solidFill>
                  <a:schemeClr val="bg1"/>
                </a:solidFill>
                <a:latin typeface="CORESANSG-EXTRALIGHT" panose="020B0203030302020202" pitchFamily="34" charset="77"/>
              </a:defRPr>
            </a:lvl2pPr>
            <a:lvl3pPr marL="914400" indent="0" algn="ctr">
              <a:buNone/>
              <a:defRPr b="0" i="0">
                <a:solidFill>
                  <a:schemeClr val="bg1"/>
                </a:solidFill>
                <a:latin typeface="CORESANSG-EXTRALIGHT" panose="020B0203030302020202" pitchFamily="34" charset="77"/>
              </a:defRPr>
            </a:lvl3pPr>
            <a:lvl4pPr marL="1371600" indent="0" algn="ctr">
              <a:buNone/>
              <a:defRPr b="0" i="0">
                <a:solidFill>
                  <a:schemeClr val="bg1"/>
                </a:solidFill>
                <a:latin typeface="CORESANSG-EXTRALIGHT" panose="020B0203030302020202" pitchFamily="34" charset="77"/>
              </a:defRPr>
            </a:lvl4pPr>
            <a:lvl5pPr marL="1828800" indent="0" algn="ctr">
              <a:buNone/>
              <a:defRPr b="0" i="0">
                <a:solidFill>
                  <a:schemeClr val="bg1"/>
                </a:solidFill>
                <a:latin typeface="CORESANSG-EXTRALIGHT" panose="020B0203030302020202" pitchFamily="34" charset="77"/>
              </a:defRPr>
            </a:lvl5pPr>
          </a:lstStyle>
          <a:p>
            <a:pPr lvl="0"/>
            <a:r>
              <a:rPr lang="en-GB"/>
              <a:t>Click to edit Master text</a:t>
            </a:r>
          </a:p>
        </p:txBody>
      </p:sp>
      <p:sp>
        <p:nvSpPr>
          <p:cNvPr id="8" name="Title Placeholder 1">
            <a:extLst>
              <a:ext uri="{FF2B5EF4-FFF2-40B4-BE49-F238E27FC236}">
                <a16:creationId xmlns:a16="http://schemas.microsoft.com/office/drawing/2014/main" id="{86C121B3-7D75-6C41-B021-161D64F7EF2F}"/>
              </a:ext>
            </a:extLst>
          </p:cNvPr>
          <p:cNvSpPr>
            <a:spLocks noGrp="1"/>
          </p:cNvSpPr>
          <p:nvPr>
            <p:ph type="title" hasCustomPrompt="1"/>
          </p:nvPr>
        </p:nvSpPr>
        <p:spPr>
          <a:xfrm>
            <a:off x="2879517" y="247330"/>
            <a:ext cx="6432963" cy="612680"/>
          </a:xfrm>
          <a:prstGeom prst="rect">
            <a:avLst/>
          </a:prstGeom>
        </p:spPr>
        <p:txBody>
          <a:bodyPr vert="horz" lIns="91440" tIns="45720" rIns="91440" bIns="45720" rtlCol="0" anchor="ctr">
            <a:normAutofit/>
          </a:bodyPr>
          <a:lstStyle>
            <a:lvl1pPr algn="ctr">
              <a:defRPr>
                <a:solidFill>
                  <a:schemeClr val="bg1"/>
                </a:solidFill>
              </a:defRPr>
            </a:lvl1pPr>
          </a:lstStyle>
          <a:p>
            <a:r>
              <a:rPr lang="en-GB"/>
              <a:t>CLICK TO EDIT TITLE</a:t>
            </a:r>
            <a:endParaRPr lang="en-US"/>
          </a:p>
        </p:txBody>
      </p:sp>
      <p:grpSp>
        <p:nvGrpSpPr>
          <p:cNvPr id="30" name="Group 29">
            <a:extLst>
              <a:ext uri="{FF2B5EF4-FFF2-40B4-BE49-F238E27FC236}">
                <a16:creationId xmlns:a16="http://schemas.microsoft.com/office/drawing/2014/main" id="{3465FE3C-F2E7-1F43-8E89-3FE518EDF9F4}"/>
              </a:ext>
            </a:extLst>
          </p:cNvPr>
          <p:cNvGrpSpPr/>
          <p:nvPr userDrawn="1"/>
        </p:nvGrpSpPr>
        <p:grpSpPr>
          <a:xfrm>
            <a:off x="1213420" y="1716744"/>
            <a:ext cx="9532195" cy="5131222"/>
            <a:chOff x="1531778" y="1344905"/>
            <a:chExt cx="9532195" cy="5131222"/>
          </a:xfrm>
        </p:grpSpPr>
        <p:pic>
          <p:nvPicPr>
            <p:cNvPr id="4" name="Picture 3" descr="A map of the world&#10;&#10;Description automatically generated with medium confidence">
              <a:extLst>
                <a:ext uri="{FF2B5EF4-FFF2-40B4-BE49-F238E27FC236}">
                  <a16:creationId xmlns:a16="http://schemas.microsoft.com/office/drawing/2014/main" id="{E932CF54-2DAA-E342-98A2-3E9C87C5E79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31778" y="1344905"/>
              <a:ext cx="9532195" cy="5131222"/>
            </a:xfrm>
            <a:prstGeom prst="rect">
              <a:avLst/>
            </a:prstGeom>
          </p:spPr>
        </p:pic>
        <p:grpSp>
          <p:nvGrpSpPr>
            <p:cNvPr id="5" name="Group 4">
              <a:extLst>
                <a:ext uri="{FF2B5EF4-FFF2-40B4-BE49-F238E27FC236}">
                  <a16:creationId xmlns:a16="http://schemas.microsoft.com/office/drawing/2014/main" id="{2A5CEA54-D8D0-144F-8B50-A15075817B88}"/>
                </a:ext>
              </a:extLst>
            </p:cNvPr>
            <p:cNvGrpSpPr/>
            <p:nvPr userDrawn="1"/>
          </p:nvGrpSpPr>
          <p:grpSpPr>
            <a:xfrm>
              <a:off x="4543467" y="2895144"/>
              <a:ext cx="4667275" cy="2282635"/>
              <a:chOff x="8631725" y="7259390"/>
              <a:chExt cx="8976547" cy="3885549"/>
            </a:xfrm>
          </p:grpSpPr>
          <p:sp>
            <p:nvSpPr>
              <p:cNvPr id="9" name="Shape 46">
                <a:extLst>
                  <a:ext uri="{FF2B5EF4-FFF2-40B4-BE49-F238E27FC236}">
                    <a16:creationId xmlns:a16="http://schemas.microsoft.com/office/drawing/2014/main" id="{C2166069-882D-A742-99D7-CC29834E8E6E}"/>
                  </a:ext>
                </a:extLst>
              </p:cNvPr>
              <p:cNvSpPr txBox="1">
                <a:spLocks noChangeArrowheads="1"/>
              </p:cNvSpPr>
              <p:nvPr userDrawn="1"/>
            </p:nvSpPr>
            <p:spPr bwMode="auto">
              <a:xfrm>
                <a:off x="8631725" y="9448201"/>
                <a:ext cx="1689622"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BRAZIL</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0" name="Shape 46">
                <a:extLst>
                  <a:ext uri="{FF2B5EF4-FFF2-40B4-BE49-F238E27FC236}">
                    <a16:creationId xmlns:a16="http://schemas.microsoft.com/office/drawing/2014/main" id="{4218D1C5-1C12-4240-B7C7-DD0FCF205198}"/>
                  </a:ext>
                </a:extLst>
              </p:cNvPr>
              <p:cNvSpPr txBox="1">
                <a:spLocks noChangeArrowheads="1"/>
              </p:cNvSpPr>
              <p:nvPr userDrawn="1"/>
            </p:nvSpPr>
            <p:spPr bwMode="auto">
              <a:xfrm>
                <a:off x="9197531" y="7379318"/>
                <a:ext cx="2060607"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PORTUGAL</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1" name="Shape 46">
                <a:extLst>
                  <a:ext uri="{FF2B5EF4-FFF2-40B4-BE49-F238E27FC236}">
                    <a16:creationId xmlns:a16="http://schemas.microsoft.com/office/drawing/2014/main" id="{FCFDA3E5-BD32-E54F-BD46-CDDD603468DA}"/>
                  </a:ext>
                </a:extLst>
              </p:cNvPr>
              <p:cNvSpPr txBox="1">
                <a:spLocks noChangeArrowheads="1"/>
              </p:cNvSpPr>
              <p:nvPr userDrawn="1"/>
            </p:nvSpPr>
            <p:spPr bwMode="auto">
              <a:xfrm>
                <a:off x="11424421" y="9374066"/>
                <a:ext cx="1867793" cy="63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UGANDA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2" name="Shape 46">
                <a:extLst>
                  <a:ext uri="{FF2B5EF4-FFF2-40B4-BE49-F238E27FC236}">
                    <a16:creationId xmlns:a16="http://schemas.microsoft.com/office/drawing/2014/main" id="{6C75D4CA-A20A-D04B-B6CB-49509B444949}"/>
                  </a:ext>
                </a:extLst>
              </p:cNvPr>
              <p:cNvSpPr txBox="1">
                <a:spLocks noChangeArrowheads="1"/>
              </p:cNvSpPr>
              <p:nvPr userDrawn="1"/>
            </p:nvSpPr>
            <p:spPr bwMode="auto">
              <a:xfrm>
                <a:off x="11377375" y="10578443"/>
                <a:ext cx="2000696"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TANZANIA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3" name="Shape 46">
                <a:extLst>
                  <a:ext uri="{FF2B5EF4-FFF2-40B4-BE49-F238E27FC236}">
                    <a16:creationId xmlns:a16="http://schemas.microsoft.com/office/drawing/2014/main" id="{5D9BFE1E-EB75-694F-B104-EA32262B70DF}"/>
                  </a:ext>
                </a:extLst>
              </p:cNvPr>
              <p:cNvSpPr txBox="1">
                <a:spLocks noChangeArrowheads="1"/>
              </p:cNvSpPr>
              <p:nvPr userDrawn="1"/>
            </p:nvSpPr>
            <p:spPr bwMode="auto">
              <a:xfrm>
                <a:off x="13117976" y="9547144"/>
                <a:ext cx="1689651"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KENYA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4" name="Shape 46">
                <a:extLst>
                  <a:ext uri="{FF2B5EF4-FFF2-40B4-BE49-F238E27FC236}">
                    <a16:creationId xmlns:a16="http://schemas.microsoft.com/office/drawing/2014/main" id="{7CEDCE2B-7A6E-514F-933D-895B16C16843}"/>
                  </a:ext>
                </a:extLst>
              </p:cNvPr>
              <p:cNvSpPr txBox="1">
                <a:spLocks noChangeArrowheads="1"/>
              </p:cNvSpPr>
              <p:nvPr userDrawn="1"/>
            </p:nvSpPr>
            <p:spPr bwMode="auto">
              <a:xfrm>
                <a:off x="13155527" y="8992297"/>
                <a:ext cx="2122581" cy="49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PAKISTAN</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5" name="Shape 46">
                <a:extLst>
                  <a:ext uri="{FF2B5EF4-FFF2-40B4-BE49-F238E27FC236}">
                    <a16:creationId xmlns:a16="http://schemas.microsoft.com/office/drawing/2014/main" id="{F637D6A7-7509-B04C-9427-7797188BDDFC}"/>
                  </a:ext>
                </a:extLst>
              </p:cNvPr>
              <p:cNvSpPr txBox="1">
                <a:spLocks noChangeArrowheads="1"/>
              </p:cNvSpPr>
              <p:nvPr userDrawn="1"/>
            </p:nvSpPr>
            <p:spPr bwMode="auto">
              <a:xfrm>
                <a:off x="15447344" y="8035940"/>
                <a:ext cx="1689651"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INDIA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6" name="Shape 46">
                <a:extLst>
                  <a:ext uri="{FF2B5EF4-FFF2-40B4-BE49-F238E27FC236}">
                    <a16:creationId xmlns:a16="http://schemas.microsoft.com/office/drawing/2014/main" id="{9EB4DFC2-7B83-9B45-BE72-BA762D5E4693}"/>
                  </a:ext>
                </a:extLst>
              </p:cNvPr>
              <p:cNvSpPr txBox="1">
                <a:spLocks noChangeArrowheads="1"/>
              </p:cNvSpPr>
              <p:nvPr userDrawn="1"/>
            </p:nvSpPr>
            <p:spPr bwMode="auto">
              <a:xfrm>
                <a:off x="14925641" y="7259390"/>
                <a:ext cx="2682631" cy="70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KYRGYZSTAN</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7" name="Shape 46">
                <a:extLst>
                  <a:ext uri="{FF2B5EF4-FFF2-40B4-BE49-F238E27FC236}">
                    <a16:creationId xmlns:a16="http://schemas.microsoft.com/office/drawing/2014/main" id="{E4A5A3C0-D224-B141-B3BF-E6E9A612EC8B}"/>
                  </a:ext>
                </a:extLst>
              </p:cNvPr>
              <p:cNvSpPr txBox="1">
                <a:spLocks noChangeArrowheads="1"/>
              </p:cNvSpPr>
              <p:nvPr userDrawn="1"/>
            </p:nvSpPr>
            <p:spPr bwMode="auto">
              <a:xfrm>
                <a:off x="12912493" y="7466835"/>
                <a:ext cx="2186610"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TAJIKISTAN</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8" name="Shape 46">
                <a:extLst>
                  <a:ext uri="{FF2B5EF4-FFF2-40B4-BE49-F238E27FC236}">
                    <a16:creationId xmlns:a16="http://schemas.microsoft.com/office/drawing/2014/main" id="{C094DCF8-E662-1347-B3C9-33C420A2C102}"/>
                  </a:ext>
                </a:extLst>
              </p:cNvPr>
              <p:cNvSpPr txBox="1">
                <a:spLocks noChangeArrowheads="1"/>
              </p:cNvSpPr>
              <p:nvPr userDrawn="1"/>
            </p:nvSpPr>
            <p:spPr bwMode="auto">
              <a:xfrm>
                <a:off x="12509357" y="7881167"/>
                <a:ext cx="2362997" cy="55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AFGANISTAN</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cxnSp>
            <p:nvCxnSpPr>
              <p:cNvPr id="19" name="Straight Connector 18">
                <a:extLst>
                  <a:ext uri="{FF2B5EF4-FFF2-40B4-BE49-F238E27FC236}">
                    <a16:creationId xmlns:a16="http://schemas.microsoft.com/office/drawing/2014/main" id="{07428048-F755-7C40-A6FF-69C065DD9810}"/>
                  </a:ext>
                </a:extLst>
              </p:cNvPr>
              <p:cNvCxnSpPr>
                <a:cxnSpLocks/>
              </p:cNvCxnSpPr>
              <p:nvPr userDrawn="1"/>
            </p:nvCxnSpPr>
            <p:spPr>
              <a:xfrm>
                <a:off x="11000948" y="7658293"/>
                <a:ext cx="0" cy="494514"/>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177627-BA21-334A-816A-8AD57BB1A6D6}"/>
                  </a:ext>
                </a:extLst>
              </p:cNvPr>
              <p:cNvCxnSpPr>
                <a:cxnSpLocks/>
              </p:cNvCxnSpPr>
              <p:nvPr userDrawn="1"/>
            </p:nvCxnSpPr>
            <p:spPr>
              <a:xfrm>
                <a:off x="8776644" y="9711493"/>
                <a:ext cx="0" cy="839512"/>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5CDD73A-5929-4A4F-B003-AE3E3C0F77C4}"/>
                  </a:ext>
                </a:extLst>
              </p:cNvPr>
              <p:cNvCxnSpPr>
                <a:cxnSpLocks/>
              </p:cNvCxnSpPr>
              <p:nvPr userDrawn="1"/>
            </p:nvCxnSpPr>
            <p:spPr>
              <a:xfrm>
                <a:off x="13025418" y="9638708"/>
                <a:ext cx="0" cy="44811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B38E830-E6BD-9047-9AF5-25A75BF2F7BD}"/>
                  </a:ext>
                </a:extLst>
              </p:cNvPr>
              <p:cNvCxnSpPr>
                <a:cxnSpLocks/>
              </p:cNvCxnSpPr>
              <p:nvPr userDrawn="1"/>
            </p:nvCxnSpPr>
            <p:spPr>
              <a:xfrm>
                <a:off x="13091531" y="10435647"/>
                <a:ext cx="0" cy="616691"/>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29112CA-4277-A247-BA0F-B0870851DD62}"/>
                  </a:ext>
                </a:extLst>
              </p:cNvPr>
              <p:cNvCxnSpPr>
                <a:cxnSpLocks/>
              </p:cNvCxnSpPr>
              <p:nvPr userDrawn="1"/>
            </p:nvCxnSpPr>
            <p:spPr>
              <a:xfrm>
                <a:off x="13329483" y="9830392"/>
                <a:ext cx="0" cy="364582"/>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51C8175-6A1E-3045-AB9E-DCCA0AB1139D}"/>
                  </a:ext>
                </a:extLst>
              </p:cNvPr>
              <p:cNvCxnSpPr>
                <a:cxnSpLocks/>
              </p:cNvCxnSpPr>
              <p:nvPr userDrawn="1"/>
            </p:nvCxnSpPr>
            <p:spPr>
              <a:xfrm>
                <a:off x="14885577" y="8826020"/>
                <a:ext cx="0" cy="637953"/>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95C20B-A74A-E44D-A061-D91BCE579043}"/>
                  </a:ext>
                </a:extLst>
              </p:cNvPr>
              <p:cNvCxnSpPr>
                <a:cxnSpLocks/>
              </p:cNvCxnSpPr>
              <p:nvPr userDrawn="1"/>
            </p:nvCxnSpPr>
            <p:spPr>
              <a:xfrm>
                <a:off x="14653573" y="8152807"/>
                <a:ext cx="0" cy="351073"/>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40E4C0D-DECD-ED47-AD56-254ABDF63026}"/>
                  </a:ext>
                </a:extLst>
              </p:cNvPr>
              <p:cNvCxnSpPr>
                <a:cxnSpLocks/>
              </p:cNvCxnSpPr>
              <p:nvPr userDrawn="1"/>
            </p:nvCxnSpPr>
            <p:spPr>
              <a:xfrm>
                <a:off x="15644194" y="8328344"/>
                <a:ext cx="0" cy="730101"/>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4289C25-82DB-8146-A951-38FAA7FFDD14}"/>
                  </a:ext>
                </a:extLst>
              </p:cNvPr>
              <p:cNvCxnSpPr>
                <a:cxnSpLocks/>
              </p:cNvCxnSpPr>
              <p:nvPr userDrawn="1"/>
            </p:nvCxnSpPr>
            <p:spPr>
              <a:xfrm>
                <a:off x="14885577" y="7744613"/>
                <a:ext cx="0" cy="540586"/>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9C9C108-BA03-DD4D-AB90-611FFC318A40}"/>
                  </a:ext>
                </a:extLst>
              </p:cNvPr>
              <p:cNvCxnSpPr>
                <a:cxnSpLocks/>
              </p:cNvCxnSpPr>
              <p:nvPr userDrawn="1"/>
            </p:nvCxnSpPr>
            <p:spPr>
              <a:xfrm>
                <a:off x="15101065" y="7539215"/>
                <a:ext cx="0" cy="540586"/>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31" name="Picture 30" descr="Logo&#10;&#10;Description automatically generated with medium confidence">
            <a:extLst>
              <a:ext uri="{FF2B5EF4-FFF2-40B4-BE49-F238E27FC236}">
                <a16:creationId xmlns:a16="http://schemas.microsoft.com/office/drawing/2014/main" id="{EA4FDAFD-C7D5-1545-9120-64BE51CA4C2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52062" y="6361410"/>
            <a:ext cx="939938" cy="486556"/>
          </a:xfrm>
          <a:prstGeom prst="rect">
            <a:avLst/>
          </a:prstGeom>
        </p:spPr>
      </p:pic>
    </p:spTree>
    <p:extLst>
      <p:ext uri="{BB962C8B-B14F-4D97-AF65-F5344CB8AC3E}">
        <p14:creationId xmlns:p14="http://schemas.microsoft.com/office/powerpoint/2010/main" val="3118508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BD56667-D82A-8F48-9B2B-71F2B3C3D207}"/>
              </a:ext>
            </a:extLst>
          </p:cNvPr>
          <p:cNvSpPr>
            <a:spLocks noGrp="1"/>
          </p:cNvSpPr>
          <p:nvPr>
            <p:ph type="pic" sz="quarter" idx="10"/>
          </p:nvPr>
        </p:nvSpPr>
        <p:spPr>
          <a:xfrm>
            <a:off x="1" y="0"/>
            <a:ext cx="6096000" cy="6858000"/>
          </a:xfrm>
          <a:prstGeom prst="rect">
            <a:avLst/>
          </a:prstGeom>
        </p:spPr>
        <p:txBody>
          <a:bodyPr/>
          <a:lstStyle/>
          <a:p>
            <a:endParaRPr lang="en-GB"/>
          </a:p>
        </p:txBody>
      </p:sp>
      <p:sp>
        <p:nvSpPr>
          <p:cNvPr id="17" name="Text Placeholder 15">
            <a:extLst>
              <a:ext uri="{FF2B5EF4-FFF2-40B4-BE49-F238E27FC236}">
                <a16:creationId xmlns:a16="http://schemas.microsoft.com/office/drawing/2014/main" id="{64438F9E-7296-8446-AC7C-B1C157A4BA9B}"/>
              </a:ext>
            </a:extLst>
          </p:cNvPr>
          <p:cNvSpPr>
            <a:spLocks noGrp="1"/>
          </p:cNvSpPr>
          <p:nvPr>
            <p:ph type="body" sz="quarter" idx="11" hasCustomPrompt="1"/>
          </p:nvPr>
        </p:nvSpPr>
        <p:spPr>
          <a:xfrm>
            <a:off x="6551034" y="1358807"/>
            <a:ext cx="5065233" cy="4449327"/>
          </a:xfrm>
          <a:prstGeom prst="rect">
            <a:avLst/>
          </a:prstGeom>
        </p:spPr>
        <p:txBody>
          <a:bodyPr/>
          <a:lstStyle>
            <a:lvl1pPr marL="457200" indent="-457200">
              <a:lnSpc>
                <a:spcPct val="200000"/>
              </a:lnSpc>
              <a:buClr>
                <a:srgbClr val="00B0F0"/>
              </a:buClr>
              <a:buFont typeface="Wingdings" pitchFamily="2" charset="2"/>
              <a:buChar char="q"/>
              <a:defRPr b="0" i="0">
                <a:latin typeface="CORESANSG-EXTRALIGHT" panose="020B0203030302020202" pitchFamily="34" charset="77"/>
              </a:defRPr>
            </a:lvl1pPr>
            <a:lvl2pPr marL="457200" indent="0">
              <a:buClr>
                <a:srgbClr val="00B0F0"/>
              </a:buClr>
              <a:buFont typeface="Wingdings" pitchFamily="2" charset="2"/>
              <a:buNone/>
              <a:defRPr b="0" i="0">
                <a:latin typeface="CORESANSG-EXTRALIGHT" panose="020B0203030302020202" pitchFamily="34" charset="77"/>
              </a:defRPr>
            </a:lvl2pPr>
            <a:lvl3pPr marL="914400" indent="0">
              <a:buClr>
                <a:srgbClr val="00B0F0"/>
              </a:buClr>
              <a:buFont typeface="Wingdings" pitchFamily="2" charset="2"/>
              <a:buNone/>
              <a:defRPr b="0" i="0">
                <a:latin typeface="CORESANSG-EXTRALIGHT" panose="020B0203030302020202" pitchFamily="34" charset="77"/>
              </a:defRPr>
            </a:lvl3pPr>
            <a:lvl4pPr marL="1657350" indent="-285750">
              <a:buClr>
                <a:srgbClr val="00B0F0"/>
              </a:buClr>
              <a:buFont typeface="Wingdings" pitchFamily="2" charset="2"/>
              <a:buChar char="q"/>
              <a:defRPr b="0" i="0">
                <a:latin typeface="CORESANSG-EXTRALIGHT" panose="020B0203030302020202" pitchFamily="34" charset="77"/>
              </a:defRPr>
            </a:lvl4pPr>
            <a:lvl5pPr marL="2114550" indent="-285750">
              <a:buClr>
                <a:srgbClr val="00B0F0"/>
              </a:buClr>
              <a:buFont typeface="Wingdings" pitchFamily="2" charset="2"/>
              <a:buChar char="q"/>
              <a:defRPr b="0" i="0">
                <a:latin typeface="CORESANSG-EXTRALIGHT" panose="020B0203030302020202" pitchFamily="34" charset="77"/>
              </a:defRPr>
            </a:lvl5pPr>
          </a:lstStyle>
          <a:p>
            <a:pPr lvl="0"/>
            <a:r>
              <a:rPr lang="en-GB"/>
              <a:t>Write here a good list</a:t>
            </a:r>
          </a:p>
          <a:p>
            <a:pPr lvl="0"/>
            <a:r>
              <a:rPr lang="en-GB"/>
              <a:t>Second level</a:t>
            </a:r>
          </a:p>
          <a:p>
            <a:pPr lvl="0"/>
            <a:r>
              <a:rPr lang="en-GB"/>
              <a:t>Third level</a:t>
            </a:r>
          </a:p>
          <a:p>
            <a:pPr lvl="0"/>
            <a:r>
              <a:rPr lang="en-GB"/>
              <a:t>Fourth</a:t>
            </a:r>
          </a:p>
          <a:p>
            <a:pPr lvl="0"/>
            <a:endParaRPr lang="en-GB"/>
          </a:p>
        </p:txBody>
      </p:sp>
    </p:spTree>
    <p:extLst>
      <p:ext uri="{BB962C8B-B14F-4D97-AF65-F5344CB8AC3E}">
        <p14:creationId xmlns:p14="http://schemas.microsoft.com/office/powerpoint/2010/main" val="14768076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8BFD0EA-D1AF-794D-A124-00DD5A5C7FB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r="47932"/>
          <a:stretch>
            <a:fillRect/>
          </a:stretch>
        </p:blipFill>
        <p:spPr bwMode="auto">
          <a:xfrm>
            <a:off x="9806152" y="533618"/>
            <a:ext cx="2385848" cy="4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Placeholder 1">
            <a:extLst>
              <a:ext uri="{FF2B5EF4-FFF2-40B4-BE49-F238E27FC236}">
                <a16:creationId xmlns:a16="http://schemas.microsoft.com/office/drawing/2014/main" id="{8A71DA54-CE6E-514D-B69C-D6699FDAE555}"/>
              </a:ext>
            </a:extLst>
          </p:cNvPr>
          <p:cNvSpPr>
            <a:spLocks noGrp="1"/>
          </p:cNvSpPr>
          <p:nvPr>
            <p:ph type="title" hasCustomPrompt="1"/>
          </p:nvPr>
        </p:nvSpPr>
        <p:spPr>
          <a:xfrm>
            <a:off x="950335" y="1863148"/>
            <a:ext cx="8347364"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7" name="Text Placeholder 15">
            <a:extLst>
              <a:ext uri="{FF2B5EF4-FFF2-40B4-BE49-F238E27FC236}">
                <a16:creationId xmlns:a16="http://schemas.microsoft.com/office/drawing/2014/main" id="{4A00B917-E4F4-3F45-8F9D-3CF56DA9331B}"/>
              </a:ext>
            </a:extLst>
          </p:cNvPr>
          <p:cNvSpPr>
            <a:spLocks noGrp="1"/>
          </p:cNvSpPr>
          <p:nvPr>
            <p:ph type="body" sz="quarter" idx="10"/>
          </p:nvPr>
        </p:nvSpPr>
        <p:spPr>
          <a:xfrm>
            <a:off x="950335" y="2920907"/>
            <a:ext cx="8347364"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391540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C8FCBA-662A-E042-93EF-423207FDE690}"/>
              </a:ext>
            </a:extLst>
          </p:cNvPr>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E8BFD0EA-D1AF-794D-A124-00DD5A5C7FB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r="47932"/>
          <a:stretch>
            <a:fillRect/>
          </a:stretch>
        </p:blipFill>
        <p:spPr bwMode="auto">
          <a:xfrm>
            <a:off x="9806152" y="457852"/>
            <a:ext cx="2385848" cy="4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Placeholder 1">
            <a:extLst>
              <a:ext uri="{FF2B5EF4-FFF2-40B4-BE49-F238E27FC236}">
                <a16:creationId xmlns:a16="http://schemas.microsoft.com/office/drawing/2014/main" id="{8A71DA54-CE6E-514D-B69C-D6699FDAE555}"/>
              </a:ext>
            </a:extLst>
          </p:cNvPr>
          <p:cNvSpPr>
            <a:spLocks noGrp="1"/>
          </p:cNvSpPr>
          <p:nvPr>
            <p:ph type="title" hasCustomPrompt="1"/>
          </p:nvPr>
        </p:nvSpPr>
        <p:spPr>
          <a:xfrm>
            <a:off x="950335" y="1863148"/>
            <a:ext cx="8347364" cy="808616"/>
          </a:xfrm>
          <a:prstGeom prst="rect">
            <a:avLst/>
          </a:prstGeom>
        </p:spPr>
        <p:txBody>
          <a:bodyPr vert="horz" lIns="91440" tIns="45720" rIns="91440" bIns="45720" rtlCol="0" anchor="ctr">
            <a:normAutofit/>
          </a:bodyPr>
          <a:lstStyle>
            <a:lvl1pPr>
              <a:defRPr>
                <a:solidFill>
                  <a:schemeClr val="bg1"/>
                </a:solidFill>
              </a:defRPr>
            </a:lvl1pPr>
          </a:lstStyle>
          <a:p>
            <a:r>
              <a:rPr lang="en-GB"/>
              <a:t>CLICK TO EDIT TITLE</a:t>
            </a:r>
            <a:endParaRPr lang="en-US"/>
          </a:p>
        </p:txBody>
      </p:sp>
      <p:sp>
        <p:nvSpPr>
          <p:cNvPr id="7" name="Text Placeholder 15">
            <a:extLst>
              <a:ext uri="{FF2B5EF4-FFF2-40B4-BE49-F238E27FC236}">
                <a16:creationId xmlns:a16="http://schemas.microsoft.com/office/drawing/2014/main" id="{4A00B917-E4F4-3F45-8F9D-3CF56DA9331B}"/>
              </a:ext>
            </a:extLst>
          </p:cNvPr>
          <p:cNvSpPr>
            <a:spLocks noGrp="1"/>
          </p:cNvSpPr>
          <p:nvPr>
            <p:ph type="body" sz="quarter" idx="10"/>
          </p:nvPr>
        </p:nvSpPr>
        <p:spPr>
          <a:xfrm>
            <a:off x="950335" y="2920907"/>
            <a:ext cx="8347364" cy="2143125"/>
          </a:xfrm>
          <a:prstGeom prst="rect">
            <a:avLst/>
          </a:prstGeom>
        </p:spPr>
        <p:txBody>
          <a:bodyPr/>
          <a:lstStyle>
            <a:lvl1pPr marL="0" indent="0">
              <a:buNone/>
              <a:defRPr b="0" i="0">
                <a:solidFill>
                  <a:schemeClr val="bg1"/>
                </a:solidFill>
                <a:latin typeface="CORESANSG-EXTRALIGHT" panose="020B0203030302020202" pitchFamily="34" charset="77"/>
              </a:defRPr>
            </a:lvl1pPr>
            <a:lvl2pPr marL="457200" indent="0">
              <a:buNone/>
              <a:defRPr b="0" i="0">
                <a:solidFill>
                  <a:schemeClr val="bg1"/>
                </a:solidFill>
                <a:latin typeface="CORESANSG-EXTRALIGHT" panose="020B0203030302020202" pitchFamily="34" charset="77"/>
              </a:defRPr>
            </a:lvl2pPr>
            <a:lvl3pPr marL="914400" indent="0">
              <a:buNone/>
              <a:defRPr b="0" i="0">
                <a:solidFill>
                  <a:schemeClr val="bg1"/>
                </a:solidFill>
                <a:latin typeface="CORESANSG-EXTRALIGHT" panose="020B0203030302020202" pitchFamily="34" charset="77"/>
              </a:defRPr>
            </a:lvl3pPr>
            <a:lvl4pPr marL="1371600" indent="0">
              <a:buNone/>
              <a:defRPr b="0" i="0">
                <a:solidFill>
                  <a:schemeClr val="bg1"/>
                </a:solidFill>
                <a:latin typeface="CORESANSG-EXTRALIGHT" panose="020B0203030302020202" pitchFamily="34" charset="77"/>
              </a:defRPr>
            </a:lvl4pPr>
            <a:lvl5pPr marL="1828800" indent="0">
              <a:buNone/>
              <a:defRPr b="0" i="0">
                <a:solidFill>
                  <a:schemeClr val="bg1"/>
                </a:solidFill>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Logo&#10;&#10;Description automatically generated with medium confidence">
            <a:extLst>
              <a:ext uri="{FF2B5EF4-FFF2-40B4-BE49-F238E27FC236}">
                <a16:creationId xmlns:a16="http://schemas.microsoft.com/office/drawing/2014/main" id="{29D41042-9A1A-0547-8280-C261BFCEDF4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52062" y="6371444"/>
            <a:ext cx="939938" cy="486556"/>
          </a:xfrm>
          <a:prstGeom prst="rect">
            <a:avLst/>
          </a:prstGeom>
        </p:spPr>
      </p:pic>
    </p:spTree>
    <p:extLst>
      <p:ext uri="{BB962C8B-B14F-4D97-AF65-F5344CB8AC3E}">
        <p14:creationId xmlns:p14="http://schemas.microsoft.com/office/powerpoint/2010/main" val="2994519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29"/>
        <p:cNvGrpSpPr/>
        <p:nvPr/>
      </p:nvGrpSpPr>
      <p:grpSpPr>
        <a:xfrm>
          <a:off x="0" y="0"/>
          <a:ext cx="0" cy="0"/>
          <a:chOff x="0" y="0"/>
          <a:chExt cx="0" cy="0"/>
        </a:xfrm>
      </p:grpSpPr>
      <p:pic>
        <p:nvPicPr>
          <p:cNvPr id="130" name="Google Shape;130;p27" descr="A picture containing person, crowd&#10;&#10;Description automatically generated"/>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12298" y="-1"/>
            <a:ext cx="12204298" cy="6858000"/>
          </a:xfrm>
          <a:prstGeom prst="rect">
            <a:avLst/>
          </a:prstGeom>
          <a:noFill/>
          <a:ln>
            <a:noFill/>
          </a:ln>
        </p:spPr>
      </p:pic>
      <p:sp>
        <p:nvSpPr>
          <p:cNvPr id="131" name="Google Shape;131;p27"/>
          <p:cNvSpPr/>
          <p:nvPr/>
        </p:nvSpPr>
        <p:spPr>
          <a:xfrm>
            <a:off x="4032435" y="-1"/>
            <a:ext cx="8159566" cy="6813529"/>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27"/>
          <p:cNvSpPr txBox="1">
            <a:spLocks noGrp="1"/>
          </p:cNvSpPr>
          <p:nvPr>
            <p:ph type="title"/>
          </p:nvPr>
        </p:nvSpPr>
        <p:spPr>
          <a:xfrm>
            <a:off x="6096000" y="3645998"/>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3" name="Google Shape;133;p27"/>
          <p:cNvSpPr txBox="1">
            <a:spLocks noGrp="1"/>
          </p:cNvSpPr>
          <p:nvPr>
            <p:ph type="body" idx="1"/>
          </p:nvPr>
        </p:nvSpPr>
        <p:spPr>
          <a:xfrm>
            <a:off x="6096000" y="4935032"/>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27"/>
          <p:cNvSpPr txBox="1"/>
          <p:nvPr/>
        </p:nvSpPr>
        <p:spPr>
          <a:xfrm>
            <a:off x="9130553" y="2869921"/>
            <a:ext cx="1628589" cy="5232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800" b="0" i="0">
                <a:solidFill>
                  <a:schemeClr val="accent2"/>
                </a:solidFill>
                <a:latin typeface="Montserrat"/>
                <a:ea typeface="Montserrat"/>
                <a:cs typeface="Montserrat"/>
                <a:sym typeface="Montserrat"/>
              </a:rPr>
              <a:t>INDIA</a:t>
            </a:r>
            <a:endParaRPr/>
          </a:p>
        </p:txBody>
      </p:sp>
      <p:pic>
        <p:nvPicPr>
          <p:cNvPr id="135" name="Google Shape;135;p27"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b="17448"/>
          <a:stretch/>
        </p:blipFill>
        <p:spPr>
          <a:xfrm>
            <a:off x="5456724" y="89644"/>
            <a:ext cx="5953311" cy="3122358"/>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0E0DEB26-DA79-024E-A426-457C382032A5}"/>
              </a:ext>
            </a:extLst>
          </p:cNvPr>
          <p:cNvSpPr>
            <a:spLocks noGrp="1"/>
          </p:cNvSpPr>
          <p:nvPr>
            <p:ph type="pic" sz="quarter" idx="10"/>
          </p:nvPr>
        </p:nvSpPr>
        <p:spPr>
          <a:xfrm>
            <a:off x="0" y="1"/>
            <a:ext cx="12192000" cy="2143126"/>
          </a:xfrm>
          <a:prstGeom prst="rect">
            <a:avLst/>
          </a:prstGeom>
        </p:spPr>
        <p:txBody>
          <a:bodyPr/>
          <a:lstStyle/>
          <a:p>
            <a:endParaRPr lang="en-GB"/>
          </a:p>
        </p:txBody>
      </p:sp>
      <p:sp>
        <p:nvSpPr>
          <p:cNvPr id="30" name="Title Placeholder 1">
            <a:extLst>
              <a:ext uri="{FF2B5EF4-FFF2-40B4-BE49-F238E27FC236}">
                <a16:creationId xmlns:a16="http://schemas.microsoft.com/office/drawing/2014/main" id="{33376E33-EAD7-5543-8D94-D9D54194A129}"/>
              </a:ext>
            </a:extLst>
          </p:cNvPr>
          <p:cNvSpPr>
            <a:spLocks noGrp="1"/>
          </p:cNvSpPr>
          <p:nvPr>
            <p:ph type="title" hasCustomPrompt="1"/>
          </p:nvPr>
        </p:nvSpPr>
        <p:spPr>
          <a:xfrm>
            <a:off x="1471034" y="26203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31" name="Text Placeholder 15">
            <a:extLst>
              <a:ext uri="{FF2B5EF4-FFF2-40B4-BE49-F238E27FC236}">
                <a16:creationId xmlns:a16="http://schemas.microsoft.com/office/drawing/2014/main" id="{1A9215DE-411F-2F48-83BE-34E91BE38B07}"/>
              </a:ext>
            </a:extLst>
          </p:cNvPr>
          <p:cNvSpPr>
            <a:spLocks noGrp="1"/>
          </p:cNvSpPr>
          <p:nvPr>
            <p:ph type="body" sz="quarter" idx="11"/>
          </p:nvPr>
        </p:nvSpPr>
        <p:spPr>
          <a:xfrm>
            <a:off x="1471034" y="36781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542282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0E0DEB26-DA79-024E-A426-457C382032A5}"/>
              </a:ext>
            </a:extLst>
          </p:cNvPr>
          <p:cNvSpPr>
            <a:spLocks noGrp="1"/>
          </p:cNvSpPr>
          <p:nvPr>
            <p:ph type="pic" sz="quarter" idx="10"/>
          </p:nvPr>
        </p:nvSpPr>
        <p:spPr>
          <a:xfrm>
            <a:off x="0" y="1"/>
            <a:ext cx="12192000" cy="2143126"/>
          </a:xfrm>
          <a:prstGeom prst="rect">
            <a:avLst/>
          </a:prstGeom>
        </p:spPr>
        <p:txBody>
          <a:bodyPr/>
          <a:lstStyle/>
          <a:p>
            <a:endParaRPr lang="en-GB"/>
          </a:p>
        </p:txBody>
      </p:sp>
      <p:sp>
        <p:nvSpPr>
          <p:cNvPr id="30" name="Title Placeholder 1">
            <a:extLst>
              <a:ext uri="{FF2B5EF4-FFF2-40B4-BE49-F238E27FC236}">
                <a16:creationId xmlns:a16="http://schemas.microsoft.com/office/drawing/2014/main" id="{33376E33-EAD7-5543-8D94-D9D54194A129}"/>
              </a:ext>
            </a:extLst>
          </p:cNvPr>
          <p:cNvSpPr>
            <a:spLocks noGrp="1"/>
          </p:cNvSpPr>
          <p:nvPr>
            <p:ph type="title" hasCustomPrompt="1"/>
          </p:nvPr>
        </p:nvSpPr>
        <p:spPr>
          <a:xfrm>
            <a:off x="1471034" y="26203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31" name="Text Placeholder 15">
            <a:extLst>
              <a:ext uri="{FF2B5EF4-FFF2-40B4-BE49-F238E27FC236}">
                <a16:creationId xmlns:a16="http://schemas.microsoft.com/office/drawing/2014/main" id="{1A9215DE-411F-2F48-83BE-34E91BE38B07}"/>
              </a:ext>
            </a:extLst>
          </p:cNvPr>
          <p:cNvSpPr>
            <a:spLocks noGrp="1"/>
          </p:cNvSpPr>
          <p:nvPr>
            <p:ph type="body" sz="quarter" idx="11"/>
          </p:nvPr>
        </p:nvSpPr>
        <p:spPr>
          <a:xfrm>
            <a:off x="1471034" y="36781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4">
            <a:extLst>
              <a:ext uri="{FF2B5EF4-FFF2-40B4-BE49-F238E27FC236}">
                <a16:creationId xmlns:a16="http://schemas.microsoft.com/office/drawing/2014/main" id="{FDB72C57-A7DF-1F44-92F5-45D0D8D9B1AC}"/>
              </a:ext>
            </a:extLst>
          </p:cNvPr>
          <p:cNvSpPr/>
          <p:nvPr userDrawn="1"/>
        </p:nvSpPr>
        <p:spPr>
          <a:xfrm>
            <a:off x="0" y="6795247"/>
            <a:ext cx="12192000" cy="10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76121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85446AF-92AD-8D45-AFC4-12705029EE14}"/>
              </a:ext>
            </a:extLst>
          </p:cNvPr>
          <p:cNvSpPr>
            <a:spLocks noGrp="1"/>
          </p:cNvSpPr>
          <p:nvPr>
            <p:ph type="title" hasCustomPrompt="1"/>
          </p:nvPr>
        </p:nvSpPr>
        <p:spPr>
          <a:xfrm>
            <a:off x="2317701" y="23155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8" name="Text Placeholder 15">
            <a:extLst>
              <a:ext uri="{FF2B5EF4-FFF2-40B4-BE49-F238E27FC236}">
                <a16:creationId xmlns:a16="http://schemas.microsoft.com/office/drawing/2014/main" id="{0B0B187F-F8A6-9943-85A6-24D5A2199434}"/>
              </a:ext>
            </a:extLst>
          </p:cNvPr>
          <p:cNvSpPr>
            <a:spLocks noGrp="1"/>
          </p:cNvSpPr>
          <p:nvPr>
            <p:ph type="body" sz="quarter" idx="11"/>
          </p:nvPr>
        </p:nvSpPr>
        <p:spPr>
          <a:xfrm>
            <a:off x="2317701" y="33733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9" name="Picture 9">
            <a:extLst>
              <a:ext uri="{FF2B5EF4-FFF2-40B4-BE49-F238E27FC236}">
                <a16:creationId xmlns:a16="http://schemas.microsoft.com/office/drawing/2014/main" id="{F16E004E-BC6F-6C42-A06D-00CBCBAC7DF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l="24581" r="-1"/>
          <a:stretch/>
        </p:blipFill>
        <p:spPr bwMode="auto">
          <a:xfrm rot="5400000">
            <a:off x="-3019426" y="3019425"/>
            <a:ext cx="6857999" cy="81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0972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251A524D-A2E3-8F49-BC23-26F7144940D2}"/>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l="24581" r="-1"/>
          <a:stretch/>
        </p:blipFill>
        <p:spPr bwMode="auto">
          <a:xfrm rot="5400000">
            <a:off x="-3019427" y="3019425"/>
            <a:ext cx="6857999" cy="81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5">
            <a:extLst>
              <a:ext uri="{FF2B5EF4-FFF2-40B4-BE49-F238E27FC236}">
                <a16:creationId xmlns:a16="http://schemas.microsoft.com/office/drawing/2014/main" id="{0F4AEA87-0449-924B-B5C4-E39CF4939A5D}"/>
              </a:ext>
            </a:extLst>
          </p:cNvPr>
          <p:cNvSpPr>
            <a:spLocks noGrp="1"/>
          </p:cNvSpPr>
          <p:nvPr>
            <p:ph type="body" sz="quarter" idx="11" hasCustomPrompt="1"/>
          </p:nvPr>
        </p:nvSpPr>
        <p:spPr>
          <a:xfrm>
            <a:off x="2605568" y="1204336"/>
            <a:ext cx="7554432" cy="4449327"/>
          </a:xfrm>
          <a:prstGeom prst="rect">
            <a:avLst/>
          </a:prstGeom>
        </p:spPr>
        <p:txBody>
          <a:bodyPr/>
          <a:lstStyle>
            <a:lvl1pPr marL="457200" indent="-457200">
              <a:lnSpc>
                <a:spcPct val="200000"/>
              </a:lnSpc>
              <a:buClr>
                <a:srgbClr val="00B0F0"/>
              </a:buClr>
              <a:buFont typeface="Wingdings" pitchFamily="2" charset="2"/>
              <a:buChar char="q"/>
              <a:defRPr b="0" i="0">
                <a:latin typeface="CORESANSG-EXTRALIGHT" panose="020B0203030302020202" pitchFamily="34" charset="77"/>
              </a:defRPr>
            </a:lvl1pPr>
            <a:lvl2pPr marL="457200" indent="0">
              <a:buClr>
                <a:srgbClr val="00B0F0"/>
              </a:buClr>
              <a:buFont typeface="Wingdings" pitchFamily="2" charset="2"/>
              <a:buNone/>
              <a:defRPr b="0" i="0">
                <a:latin typeface="CORESANSG-EXTRALIGHT" panose="020B0203030302020202" pitchFamily="34" charset="77"/>
              </a:defRPr>
            </a:lvl2pPr>
            <a:lvl3pPr marL="914400" indent="0">
              <a:buClr>
                <a:srgbClr val="00B0F0"/>
              </a:buClr>
              <a:buFont typeface="Wingdings" pitchFamily="2" charset="2"/>
              <a:buNone/>
              <a:defRPr b="0" i="0">
                <a:latin typeface="CORESANSG-EXTRALIGHT" panose="020B0203030302020202" pitchFamily="34" charset="77"/>
              </a:defRPr>
            </a:lvl3pPr>
            <a:lvl4pPr marL="1657350" indent="-285750">
              <a:buClr>
                <a:srgbClr val="00B0F0"/>
              </a:buClr>
              <a:buFont typeface="Wingdings" pitchFamily="2" charset="2"/>
              <a:buChar char="q"/>
              <a:defRPr b="0" i="0">
                <a:latin typeface="CORESANSG-EXTRALIGHT" panose="020B0203030302020202" pitchFamily="34" charset="77"/>
              </a:defRPr>
            </a:lvl4pPr>
            <a:lvl5pPr marL="2114550" indent="-285750">
              <a:buClr>
                <a:srgbClr val="00B0F0"/>
              </a:buClr>
              <a:buFont typeface="Wingdings" pitchFamily="2" charset="2"/>
              <a:buChar char="q"/>
              <a:defRPr b="0" i="0">
                <a:latin typeface="CORESANSG-EXTRALIGHT" panose="020B0203030302020202" pitchFamily="34" charset="77"/>
              </a:defRPr>
            </a:lvl5pPr>
          </a:lstStyle>
          <a:p>
            <a:pPr lvl="0"/>
            <a:r>
              <a:rPr lang="en-GB"/>
              <a:t>Write here a good list</a:t>
            </a:r>
          </a:p>
          <a:p>
            <a:pPr lvl="0"/>
            <a:r>
              <a:rPr lang="en-GB"/>
              <a:t>Second level</a:t>
            </a:r>
          </a:p>
          <a:p>
            <a:pPr lvl="0"/>
            <a:r>
              <a:rPr lang="en-GB"/>
              <a:t>Third level</a:t>
            </a:r>
          </a:p>
          <a:p>
            <a:pPr lvl="0"/>
            <a:r>
              <a:rPr lang="en-GB"/>
              <a:t>Fourth</a:t>
            </a:r>
          </a:p>
          <a:p>
            <a:pPr lvl="0"/>
            <a:endParaRPr lang="en-GB"/>
          </a:p>
        </p:txBody>
      </p:sp>
    </p:spTree>
    <p:extLst>
      <p:ext uri="{BB962C8B-B14F-4D97-AF65-F5344CB8AC3E}">
        <p14:creationId xmlns:p14="http://schemas.microsoft.com/office/powerpoint/2010/main" val="12141237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0E0DEB26-DA79-024E-A426-457C382032A5}"/>
              </a:ext>
            </a:extLst>
          </p:cNvPr>
          <p:cNvSpPr>
            <a:spLocks noGrp="1"/>
          </p:cNvSpPr>
          <p:nvPr>
            <p:ph type="pic" sz="quarter" idx="10"/>
          </p:nvPr>
        </p:nvSpPr>
        <p:spPr>
          <a:xfrm>
            <a:off x="0" y="1"/>
            <a:ext cx="12192000" cy="2143126"/>
          </a:xfrm>
          <a:prstGeom prst="rect">
            <a:avLst/>
          </a:prstGeom>
        </p:spPr>
        <p:txBody>
          <a:bodyPr/>
          <a:lstStyle/>
          <a:p>
            <a:endParaRPr lang="en-GB"/>
          </a:p>
        </p:txBody>
      </p:sp>
      <p:sp>
        <p:nvSpPr>
          <p:cNvPr id="30" name="Title Placeholder 1">
            <a:extLst>
              <a:ext uri="{FF2B5EF4-FFF2-40B4-BE49-F238E27FC236}">
                <a16:creationId xmlns:a16="http://schemas.microsoft.com/office/drawing/2014/main" id="{33376E33-EAD7-5543-8D94-D9D54194A129}"/>
              </a:ext>
            </a:extLst>
          </p:cNvPr>
          <p:cNvSpPr>
            <a:spLocks noGrp="1"/>
          </p:cNvSpPr>
          <p:nvPr>
            <p:ph type="title" hasCustomPrompt="1"/>
          </p:nvPr>
        </p:nvSpPr>
        <p:spPr>
          <a:xfrm>
            <a:off x="1471034" y="26203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31" name="Text Placeholder 15">
            <a:extLst>
              <a:ext uri="{FF2B5EF4-FFF2-40B4-BE49-F238E27FC236}">
                <a16:creationId xmlns:a16="http://schemas.microsoft.com/office/drawing/2014/main" id="{1A9215DE-411F-2F48-83BE-34E91BE38B07}"/>
              </a:ext>
            </a:extLst>
          </p:cNvPr>
          <p:cNvSpPr>
            <a:spLocks noGrp="1"/>
          </p:cNvSpPr>
          <p:nvPr>
            <p:ph type="body" sz="quarter" idx="11"/>
          </p:nvPr>
        </p:nvSpPr>
        <p:spPr>
          <a:xfrm>
            <a:off x="1471034" y="36781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Rectangle 5">
            <a:extLst>
              <a:ext uri="{FF2B5EF4-FFF2-40B4-BE49-F238E27FC236}">
                <a16:creationId xmlns:a16="http://schemas.microsoft.com/office/drawing/2014/main" id="{625E8761-01E3-624D-AE82-0593E4C6C134}"/>
              </a:ext>
            </a:extLst>
          </p:cNvPr>
          <p:cNvSpPr/>
          <p:nvPr userDrawn="1"/>
        </p:nvSpPr>
        <p:spPr>
          <a:xfrm>
            <a:off x="1" y="6819616"/>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02862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C97720-B7BD-BF44-90F3-96A2B4082A37}"/>
              </a:ext>
            </a:extLst>
          </p:cNvPr>
          <p:cNvSpPr/>
          <p:nvPr userDrawn="1"/>
        </p:nvSpPr>
        <p:spPr>
          <a:xfrm>
            <a:off x="1588" y="5296694"/>
            <a:ext cx="12188825" cy="15613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sp>
        <p:nvSpPr>
          <p:cNvPr id="11" name="Rectangle 10">
            <a:extLst>
              <a:ext uri="{FF2B5EF4-FFF2-40B4-BE49-F238E27FC236}">
                <a16:creationId xmlns:a16="http://schemas.microsoft.com/office/drawing/2014/main" id="{C62B4553-3E95-D34C-AD97-927143CE8D1D}"/>
              </a:ext>
            </a:extLst>
          </p:cNvPr>
          <p:cNvSpPr/>
          <p:nvPr userDrawn="1"/>
        </p:nvSpPr>
        <p:spPr>
          <a:xfrm rot="18900000">
            <a:off x="5898357" y="5099844"/>
            <a:ext cx="395288" cy="395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a:p>
        </p:txBody>
      </p:sp>
      <p:sp>
        <p:nvSpPr>
          <p:cNvPr id="13" name="Title Placeholder 1">
            <a:extLst>
              <a:ext uri="{FF2B5EF4-FFF2-40B4-BE49-F238E27FC236}">
                <a16:creationId xmlns:a16="http://schemas.microsoft.com/office/drawing/2014/main" id="{0DC5D6C6-3017-8B4D-866E-C53B88226B6B}"/>
              </a:ext>
            </a:extLst>
          </p:cNvPr>
          <p:cNvSpPr>
            <a:spLocks noGrp="1"/>
          </p:cNvSpPr>
          <p:nvPr>
            <p:ph type="title" hasCustomPrompt="1"/>
          </p:nvPr>
        </p:nvSpPr>
        <p:spPr>
          <a:xfrm>
            <a:off x="2088179" y="1281001"/>
            <a:ext cx="8574665" cy="808616"/>
          </a:xfrm>
          <a:prstGeom prst="rect">
            <a:avLst/>
          </a:prstGeom>
        </p:spPr>
        <p:txBody>
          <a:bodyPr vert="horz" lIns="91440" tIns="45720" rIns="91440" bIns="45720" rtlCol="0" anchor="ctr">
            <a:normAutofit/>
          </a:bodyPr>
          <a:lstStyle>
            <a:lvl1pPr algn="ctr">
              <a:defRPr>
                <a:solidFill>
                  <a:srgbClr val="00B0F0"/>
                </a:solidFill>
              </a:defRPr>
            </a:lvl1pPr>
          </a:lstStyle>
          <a:p>
            <a:r>
              <a:rPr lang="en-GB"/>
              <a:t>CLICK TO EDIT TITLE</a:t>
            </a:r>
            <a:endParaRPr lang="en-US"/>
          </a:p>
        </p:txBody>
      </p:sp>
      <p:sp>
        <p:nvSpPr>
          <p:cNvPr id="14" name="Text Placeholder 15">
            <a:extLst>
              <a:ext uri="{FF2B5EF4-FFF2-40B4-BE49-F238E27FC236}">
                <a16:creationId xmlns:a16="http://schemas.microsoft.com/office/drawing/2014/main" id="{B8B45D98-F0C0-A048-A5CF-2D7349365ACC}"/>
              </a:ext>
            </a:extLst>
          </p:cNvPr>
          <p:cNvSpPr>
            <a:spLocks noGrp="1"/>
          </p:cNvSpPr>
          <p:nvPr>
            <p:ph type="body" sz="quarter" idx="11"/>
          </p:nvPr>
        </p:nvSpPr>
        <p:spPr>
          <a:xfrm>
            <a:off x="2088179" y="2338760"/>
            <a:ext cx="8574665" cy="2143125"/>
          </a:xfrm>
          <a:prstGeom prst="rect">
            <a:avLst/>
          </a:prstGeom>
        </p:spPr>
        <p:txBody>
          <a:bodyPr/>
          <a:lstStyle>
            <a:lvl1pPr marL="0" indent="0" algn="ctr">
              <a:buNone/>
              <a:defRPr b="0" i="0">
                <a:latin typeface="CORESANSG-EXTRALIGHT" panose="020B0203030302020202" pitchFamily="34" charset="77"/>
              </a:defRPr>
            </a:lvl1pPr>
            <a:lvl2pPr marL="457200" indent="0" algn="ctr">
              <a:buNone/>
              <a:defRPr b="0" i="0">
                <a:latin typeface="CORESANSG-EXTRALIGHT" panose="020B0203030302020202" pitchFamily="34" charset="77"/>
              </a:defRPr>
            </a:lvl2pPr>
            <a:lvl3pPr marL="914400" indent="0" algn="ctr">
              <a:buNone/>
              <a:defRPr b="0" i="0">
                <a:latin typeface="CORESANSG-EXTRALIGHT" panose="020B0203030302020202" pitchFamily="34" charset="77"/>
              </a:defRPr>
            </a:lvl3pPr>
            <a:lvl4pPr marL="1371600" indent="0" algn="ctr">
              <a:buNone/>
              <a:defRPr b="0" i="0">
                <a:latin typeface="CORESANSG-EXTRALIGHT" panose="020B0203030302020202" pitchFamily="34" charset="77"/>
              </a:defRPr>
            </a:lvl4pPr>
            <a:lvl5pPr marL="1828800" indent="0" algn="ctr">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ext Placeholder 15">
            <a:extLst>
              <a:ext uri="{FF2B5EF4-FFF2-40B4-BE49-F238E27FC236}">
                <a16:creationId xmlns:a16="http://schemas.microsoft.com/office/drawing/2014/main" id="{5602AA0A-7619-6344-B4A1-01FE0974A08B}"/>
              </a:ext>
            </a:extLst>
          </p:cNvPr>
          <p:cNvSpPr>
            <a:spLocks noGrp="1"/>
          </p:cNvSpPr>
          <p:nvPr>
            <p:ph type="body" sz="quarter" idx="12"/>
          </p:nvPr>
        </p:nvSpPr>
        <p:spPr>
          <a:xfrm>
            <a:off x="1977931" y="5810405"/>
            <a:ext cx="8574665" cy="605371"/>
          </a:xfrm>
          <a:prstGeom prst="rect">
            <a:avLst/>
          </a:prstGeom>
        </p:spPr>
        <p:txBody>
          <a:bodyPr/>
          <a:lstStyle>
            <a:lvl1pPr marL="0" indent="0" algn="ctr">
              <a:buNone/>
              <a:defRPr b="0" i="0">
                <a:latin typeface="CORESANSG-EXTRALIGHT" panose="020B0203030302020202" pitchFamily="34" charset="77"/>
              </a:defRPr>
            </a:lvl1pPr>
            <a:lvl2pPr marL="457200" indent="0" algn="ctr">
              <a:buNone/>
              <a:defRPr b="0" i="0">
                <a:latin typeface="CORESANSG-EXTRALIGHT" panose="020B0203030302020202" pitchFamily="34" charset="77"/>
              </a:defRPr>
            </a:lvl2pPr>
            <a:lvl3pPr marL="914400" indent="0" algn="ctr">
              <a:buNone/>
              <a:defRPr b="0" i="0">
                <a:latin typeface="CORESANSG-EXTRALIGHT" panose="020B0203030302020202" pitchFamily="34" charset="77"/>
              </a:defRPr>
            </a:lvl3pPr>
            <a:lvl4pPr marL="1371600" indent="0" algn="ctr">
              <a:buNone/>
              <a:defRPr b="0" i="0">
                <a:latin typeface="CORESANSG-EXTRALIGHT" panose="020B0203030302020202" pitchFamily="34" charset="77"/>
              </a:defRPr>
            </a:lvl4pPr>
            <a:lvl5pPr marL="1828800" indent="0" algn="ctr">
              <a:buNone/>
              <a:defRPr b="0" i="0">
                <a:latin typeface="CORESANSG-EXTRALIGHT" panose="020B0203030302020202" pitchFamily="34" charset="77"/>
              </a:defRPr>
            </a:lvl5pPr>
          </a:lstStyle>
          <a:p>
            <a:pPr lvl="0"/>
            <a:r>
              <a:rPr lang="en-GB"/>
              <a:t>Click to edit Master text styles</a:t>
            </a:r>
          </a:p>
        </p:txBody>
      </p:sp>
      <p:pic>
        <p:nvPicPr>
          <p:cNvPr id="9" name="Graphic 28">
            <a:extLst>
              <a:ext uri="{FF2B5EF4-FFF2-40B4-BE49-F238E27FC236}">
                <a16:creationId xmlns:a16="http://schemas.microsoft.com/office/drawing/2014/main" id="{14F88AE9-EC81-F845-83E2-47B4A381D26F}"/>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237672" y="6340634"/>
            <a:ext cx="827569" cy="42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60395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1E813-86D0-EA4B-B44A-312C3E6035B9}"/>
              </a:ext>
            </a:extLst>
          </p:cNvPr>
          <p:cNvSpPr/>
          <p:nvPr userDrawn="1"/>
        </p:nvSpPr>
        <p:spPr>
          <a:xfrm>
            <a:off x="0" y="0"/>
            <a:ext cx="121920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D0138597-CC23-2342-800B-CB8AEB3910C0}"/>
              </a:ext>
            </a:extLst>
          </p:cNvPr>
          <p:cNvCxnSpPr>
            <a:cxnSpLocks/>
          </p:cNvCxnSpPr>
          <p:nvPr userDrawn="1"/>
        </p:nvCxnSpPr>
        <p:spPr>
          <a:xfrm>
            <a:off x="5224325" y="3676650"/>
            <a:ext cx="1743347" cy="0"/>
          </a:xfrm>
          <a:prstGeom prst="line">
            <a:avLst/>
          </a:prstGeom>
          <a:ln w="1047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32C332D6-EF38-9947-B82A-65F648C7B8DA}"/>
              </a:ext>
            </a:extLst>
          </p:cNvPr>
          <p:cNvSpPr>
            <a:spLocks noGrp="1"/>
          </p:cNvSpPr>
          <p:nvPr>
            <p:ph type="body" sz="quarter" idx="10" hasCustomPrompt="1"/>
          </p:nvPr>
        </p:nvSpPr>
        <p:spPr>
          <a:xfrm>
            <a:off x="1864516" y="2509837"/>
            <a:ext cx="8462963" cy="1343025"/>
          </a:xfrm>
          <a:prstGeom prst="rect">
            <a:avLst/>
          </a:prstGeom>
        </p:spPr>
        <p:txBody>
          <a:bodyPr/>
          <a:lstStyle>
            <a:lvl1pPr marL="0" indent="0" algn="ctr">
              <a:buNone/>
              <a:defRPr sz="6000">
                <a:solidFill>
                  <a:schemeClr val="bg1"/>
                </a:solidFill>
                <a:latin typeface="CORESANSG-REGULAR" panose="020B0503030302020202" pitchFamily="34" charset="77"/>
              </a:defRPr>
            </a:lvl1pPr>
          </a:lstStyle>
          <a:p>
            <a:pPr lvl="0"/>
            <a:r>
              <a:rPr lang="en-GB"/>
              <a:t>SECTION HEADING</a:t>
            </a:r>
          </a:p>
        </p:txBody>
      </p:sp>
    </p:spTree>
    <p:extLst>
      <p:ext uri="{BB962C8B-B14F-4D97-AF65-F5344CB8AC3E}">
        <p14:creationId xmlns:p14="http://schemas.microsoft.com/office/powerpoint/2010/main" val="9733771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1E813-86D0-EA4B-B44A-312C3E6035B9}"/>
              </a:ext>
            </a:extLst>
          </p:cNvPr>
          <p:cNvSpPr/>
          <p:nvPr userDrawn="1"/>
        </p:nvSpPr>
        <p:spPr>
          <a:xfrm>
            <a:off x="0" y="0"/>
            <a:ext cx="12192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D0138597-CC23-2342-800B-CB8AEB3910C0}"/>
              </a:ext>
            </a:extLst>
          </p:cNvPr>
          <p:cNvCxnSpPr>
            <a:cxnSpLocks/>
          </p:cNvCxnSpPr>
          <p:nvPr userDrawn="1"/>
        </p:nvCxnSpPr>
        <p:spPr>
          <a:xfrm>
            <a:off x="5224325" y="3676650"/>
            <a:ext cx="1743347" cy="0"/>
          </a:xfrm>
          <a:prstGeom prst="line">
            <a:avLst/>
          </a:prstGeom>
          <a:ln w="1047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E1748311-DEFC-7745-8F40-43632CAE9560}"/>
              </a:ext>
            </a:extLst>
          </p:cNvPr>
          <p:cNvSpPr>
            <a:spLocks noGrp="1"/>
          </p:cNvSpPr>
          <p:nvPr>
            <p:ph type="body" sz="quarter" idx="11" hasCustomPrompt="1"/>
          </p:nvPr>
        </p:nvSpPr>
        <p:spPr>
          <a:xfrm>
            <a:off x="1864516" y="2509837"/>
            <a:ext cx="8462963" cy="1343025"/>
          </a:xfrm>
          <a:prstGeom prst="rect">
            <a:avLst/>
          </a:prstGeom>
        </p:spPr>
        <p:txBody>
          <a:bodyPr/>
          <a:lstStyle>
            <a:lvl1pPr marL="0" indent="0" algn="ctr">
              <a:buNone/>
              <a:defRPr sz="6000">
                <a:solidFill>
                  <a:schemeClr val="bg1"/>
                </a:solidFill>
                <a:latin typeface="CORESANSG-REGULAR" panose="020B0503030302020202" pitchFamily="34" charset="77"/>
              </a:defRPr>
            </a:lvl1pPr>
          </a:lstStyle>
          <a:p>
            <a:pPr lvl="0"/>
            <a:r>
              <a:rPr lang="en-GB"/>
              <a:t>SECTION HEADING</a:t>
            </a:r>
          </a:p>
        </p:txBody>
      </p:sp>
    </p:spTree>
    <p:extLst>
      <p:ext uri="{BB962C8B-B14F-4D97-AF65-F5344CB8AC3E}">
        <p14:creationId xmlns:p14="http://schemas.microsoft.com/office/powerpoint/2010/main" val="1728589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1E813-86D0-EA4B-B44A-312C3E6035B9}"/>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D0138597-CC23-2342-800B-CB8AEB3910C0}"/>
              </a:ext>
            </a:extLst>
          </p:cNvPr>
          <p:cNvCxnSpPr>
            <a:cxnSpLocks/>
          </p:cNvCxnSpPr>
          <p:nvPr userDrawn="1"/>
        </p:nvCxnSpPr>
        <p:spPr>
          <a:xfrm>
            <a:off x="5224325" y="3676650"/>
            <a:ext cx="1743347" cy="0"/>
          </a:xfrm>
          <a:prstGeom prst="line">
            <a:avLst/>
          </a:prstGeom>
          <a:ln w="1047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D1B0B01-0404-A142-B21E-1AC226B64A2E}"/>
              </a:ext>
            </a:extLst>
          </p:cNvPr>
          <p:cNvSpPr>
            <a:spLocks noGrp="1"/>
          </p:cNvSpPr>
          <p:nvPr>
            <p:ph type="body" sz="quarter" idx="10" hasCustomPrompt="1"/>
          </p:nvPr>
        </p:nvSpPr>
        <p:spPr>
          <a:xfrm>
            <a:off x="1864516" y="2509837"/>
            <a:ext cx="8462963" cy="1343025"/>
          </a:xfrm>
          <a:prstGeom prst="rect">
            <a:avLst/>
          </a:prstGeom>
        </p:spPr>
        <p:txBody>
          <a:bodyPr/>
          <a:lstStyle>
            <a:lvl1pPr marL="0" indent="0" algn="ctr">
              <a:buNone/>
              <a:defRPr sz="6000">
                <a:solidFill>
                  <a:schemeClr val="bg1"/>
                </a:solidFill>
                <a:latin typeface="CORESANSG-REGULAR" panose="020B0503030302020202" pitchFamily="34" charset="77"/>
              </a:defRPr>
            </a:lvl1pPr>
          </a:lstStyle>
          <a:p>
            <a:pPr lvl="0"/>
            <a:r>
              <a:rPr lang="en-GB"/>
              <a:t>SECTION HEADING</a:t>
            </a:r>
          </a:p>
        </p:txBody>
      </p:sp>
    </p:spTree>
    <p:extLst>
      <p:ext uri="{BB962C8B-B14F-4D97-AF65-F5344CB8AC3E}">
        <p14:creationId xmlns:p14="http://schemas.microsoft.com/office/powerpoint/2010/main" val="552997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1E813-86D0-EA4B-B44A-312C3E6035B9}"/>
              </a:ext>
            </a:extLst>
          </p:cNvPr>
          <p:cNvSpPr/>
          <p:nvPr userDrawn="1"/>
        </p:nvSpPr>
        <p:spPr>
          <a:xfrm>
            <a:off x="0" y="0"/>
            <a:ext cx="1219200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D0138597-CC23-2342-800B-CB8AEB3910C0}"/>
              </a:ext>
            </a:extLst>
          </p:cNvPr>
          <p:cNvCxnSpPr>
            <a:cxnSpLocks/>
          </p:cNvCxnSpPr>
          <p:nvPr userDrawn="1"/>
        </p:nvCxnSpPr>
        <p:spPr>
          <a:xfrm>
            <a:off x="5224325" y="3676650"/>
            <a:ext cx="1743347" cy="0"/>
          </a:xfrm>
          <a:prstGeom prst="line">
            <a:avLst/>
          </a:prstGeom>
          <a:ln w="1047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1520301A-5F9E-7D48-AE9C-EAAA865F4E72}"/>
              </a:ext>
            </a:extLst>
          </p:cNvPr>
          <p:cNvSpPr>
            <a:spLocks noGrp="1"/>
          </p:cNvSpPr>
          <p:nvPr>
            <p:ph type="body" sz="quarter" idx="10" hasCustomPrompt="1"/>
          </p:nvPr>
        </p:nvSpPr>
        <p:spPr>
          <a:xfrm>
            <a:off x="1864516" y="2509837"/>
            <a:ext cx="8462963" cy="1343025"/>
          </a:xfrm>
          <a:prstGeom prst="rect">
            <a:avLst/>
          </a:prstGeom>
        </p:spPr>
        <p:txBody>
          <a:bodyPr/>
          <a:lstStyle>
            <a:lvl1pPr marL="0" indent="0" algn="ctr">
              <a:buNone/>
              <a:defRPr sz="6000">
                <a:solidFill>
                  <a:schemeClr val="bg1"/>
                </a:solidFill>
                <a:latin typeface="CORESANSG-REGULAR" panose="020B0503030302020202" pitchFamily="34" charset="77"/>
              </a:defRPr>
            </a:lvl1pPr>
          </a:lstStyle>
          <a:p>
            <a:pPr lvl="0"/>
            <a:r>
              <a:rPr lang="en-GB"/>
              <a:t>SECTION HEADING</a:t>
            </a:r>
          </a:p>
        </p:txBody>
      </p:sp>
    </p:spTree>
    <p:extLst>
      <p:ext uri="{BB962C8B-B14F-4D97-AF65-F5344CB8AC3E}">
        <p14:creationId xmlns:p14="http://schemas.microsoft.com/office/powerpoint/2010/main" val="1939885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36"/>
        <p:cNvGrpSpPr/>
        <p:nvPr/>
      </p:nvGrpSpPr>
      <p:grpSpPr>
        <a:xfrm>
          <a:off x="0" y="0"/>
          <a:ext cx="0" cy="0"/>
          <a:chOff x="0" y="0"/>
          <a:chExt cx="0" cy="0"/>
        </a:xfrm>
      </p:grpSpPr>
      <p:pic>
        <p:nvPicPr>
          <p:cNvPr id="137" name="Google Shape;137;p28" descr="A group of people walking on a dirt road in the mountains&#10;&#10;Description automatically generated with medium confidence"/>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0" y="0"/>
            <a:ext cx="12192000" cy="6858000"/>
          </a:xfrm>
          <a:prstGeom prst="rect">
            <a:avLst/>
          </a:prstGeom>
          <a:noFill/>
          <a:ln>
            <a:noFill/>
          </a:ln>
        </p:spPr>
      </p:pic>
      <p:sp>
        <p:nvSpPr>
          <p:cNvPr id="138" name="Google Shape;138;p28"/>
          <p:cNvSpPr/>
          <p:nvPr/>
        </p:nvSpPr>
        <p:spPr>
          <a:xfrm>
            <a:off x="4032435" y="-1"/>
            <a:ext cx="8159566" cy="6813529"/>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28"/>
          <p:cNvSpPr txBox="1">
            <a:spLocks noGrp="1"/>
          </p:cNvSpPr>
          <p:nvPr>
            <p:ph type="title"/>
          </p:nvPr>
        </p:nvSpPr>
        <p:spPr>
          <a:xfrm>
            <a:off x="6455606" y="3687031"/>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0" name="Google Shape;140;p28"/>
          <p:cNvSpPr txBox="1">
            <a:spLocks noGrp="1"/>
          </p:cNvSpPr>
          <p:nvPr>
            <p:ph type="body" idx="1"/>
          </p:nvPr>
        </p:nvSpPr>
        <p:spPr>
          <a:xfrm>
            <a:off x="6455606" y="4985015"/>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41" name="Google Shape;141;p28"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5390503" y="-56849"/>
            <a:ext cx="5961052" cy="3787200"/>
          </a:xfrm>
          <a:prstGeom prst="rect">
            <a:avLst/>
          </a:prstGeom>
          <a:noFill/>
          <a:ln>
            <a:noFill/>
          </a:ln>
        </p:spPr>
      </p:pic>
      <p:sp>
        <p:nvSpPr>
          <p:cNvPr id="142" name="Google Shape;142;p28"/>
          <p:cNvSpPr txBox="1"/>
          <p:nvPr/>
        </p:nvSpPr>
        <p:spPr>
          <a:xfrm>
            <a:off x="7480299" y="2758500"/>
            <a:ext cx="3264648"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0" i="0">
                <a:solidFill>
                  <a:schemeClr val="accent5"/>
                </a:solidFill>
                <a:latin typeface="Montserrat"/>
                <a:ea typeface="Montserrat"/>
                <a:cs typeface="Montserrat"/>
                <a:sym typeface="Montserrat"/>
              </a:rPr>
              <a:t>AFGHANISTAN</a:t>
            </a: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6356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5B500A-F68C-6F46-B929-00FBCCF7EB87}"/>
              </a:ext>
            </a:extLst>
          </p:cNvPr>
          <p:cNvSpPr/>
          <p:nvPr userDrawn="1"/>
        </p:nvSpPr>
        <p:spPr>
          <a:xfrm>
            <a:off x="10958945" y="6109855"/>
            <a:ext cx="1233055" cy="748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E26FA61-626D-554B-8B69-D5CBB2B9C9A4}"/>
              </a:ext>
            </a:extLst>
          </p:cNvPr>
          <p:cNvSpPr txBox="1"/>
          <p:nvPr userDrawn="1"/>
        </p:nvSpPr>
        <p:spPr>
          <a:xfrm>
            <a:off x="2221984" y="3073258"/>
            <a:ext cx="7761249" cy="954107"/>
          </a:xfrm>
          <a:prstGeom prst="rect">
            <a:avLst/>
          </a:prstGeom>
          <a:noFill/>
        </p:spPr>
        <p:txBody>
          <a:bodyPr wrap="square" rtlCol="0">
            <a:spAutoFit/>
          </a:bodyPr>
          <a:lstStyle/>
          <a:p>
            <a:pPr algn="ctr"/>
            <a:r>
              <a:rPr lang="en-GB" sz="2800" b="1" i="0">
                <a:solidFill>
                  <a:srgbClr val="00B0F0"/>
                </a:solidFill>
                <a:latin typeface="CORESANSG-REGULAR" panose="020B0503030302020202" pitchFamily="34" charset="77"/>
              </a:rPr>
              <a:t>WITH MANY THANKS TO OUR</a:t>
            </a:r>
            <a:br>
              <a:rPr lang="en-GB" sz="2800" b="1" i="0">
                <a:solidFill>
                  <a:srgbClr val="00B0F0"/>
                </a:solidFill>
                <a:latin typeface="CORESANSG-REGULAR" panose="020B0503030302020202" pitchFamily="34" charset="77"/>
              </a:rPr>
            </a:br>
            <a:r>
              <a:rPr lang="en-GB" sz="2800" b="1" i="0">
                <a:solidFill>
                  <a:srgbClr val="00B0F0"/>
                </a:solidFill>
                <a:latin typeface="CORESANSG-REGULAR" panose="020B0503030302020202" pitchFamily="34" charset="77"/>
              </a:rPr>
              <a:t> GLOBAL COALITION OF PARTNERS</a:t>
            </a:r>
          </a:p>
        </p:txBody>
      </p:sp>
      <p:pic>
        <p:nvPicPr>
          <p:cNvPr id="7" name="Picture 6" descr="A picture containing text, window&#10;&#10;Description automatically generated">
            <a:extLst>
              <a:ext uri="{FF2B5EF4-FFF2-40B4-BE49-F238E27FC236}">
                <a16:creationId xmlns:a16="http://schemas.microsoft.com/office/drawing/2014/main" id="{C06047AE-4A32-7A4C-A6BF-6BAA5D8421D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587560" y="501388"/>
            <a:ext cx="3030099" cy="1568522"/>
          </a:xfrm>
          <a:prstGeom prst="rect">
            <a:avLst/>
          </a:prstGeom>
        </p:spPr>
      </p:pic>
      <p:pic>
        <p:nvPicPr>
          <p:cNvPr id="6" name="Picture 5" descr="Background pattern&#10;&#10;Description automatically generated with low confidence">
            <a:extLst>
              <a:ext uri="{FF2B5EF4-FFF2-40B4-BE49-F238E27FC236}">
                <a16:creationId xmlns:a16="http://schemas.microsoft.com/office/drawing/2014/main" id="{25E482A2-E141-7145-9AE8-E1924AEDC7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43594" y="4059733"/>
            <a:ext cx="2250911" cy="946035"/>
          </a:xfrm>
          <a:prstGeom prst="rect">
            <a:avLst/>
          </a:prstGeom>
        </p:spPr>
      </p:pic>
      <p:grpSp>
        <p:nvGrpSpPr>
          <p:cNvPr id="15" name="Group 14">
            <a:extLst>
              <a:ext uri="{FF2B5EF4-FFF2-40B4-BE49-F238E27FC236}">
                <a16:creationId xmlns:a16="http://schemas.microsoft.com/office/drawing/2014/main" id="{CA26698A-F689-884F-A7A7-6F51D7B8FEAA}"/>
              </a:ext>
            </a:extLst>
          </p:cNvPr>
          <p:cNvGrpSpPr/>
          <p:nvPr userDrawn="1"/>
        </p:nvGrpSpPr>
        <p:grpSpPr>
          <a:xfrm>
            <a:off x="2115398" y="4822258"/>
            <a:ext cx="7961203" cy="1661669"/>
            <a:chOff x="1781715" y="4844593"/>
            <a:chExt cx="8647636" cy="1804942"/>
          </a:xfrm>
        </p:grpSpPr>
        <p:grpSp>
          <p:nvGrpSpPr>
            <p:cNvPr id="14" name="Group 13">
              <a:extLst>
                <a:ext uri="{FF2B5EF4-FFF2-40B4-BE49-F238E27FC236}">
                  <a16:creationId xmlns:a16="http://schemas.microsoft.com/office/drawing/2014/main" id="{9F9E9482-28F1-FC49-A712-F2650E378D11}"/>
                </a:ext>
              </a:extLst>
            </p:cNvPr>
            <p:cNvGrpSpPr/>
            <p:nvPr userDrawn="1"/>
          </p:nvGrpSpPr>
          <p:grpSpPr>
            <a:xfrm>
              <a:off x="1781715" y="4844593"/>
              <a:ext cx="8647636" cy="1804942"/>
              <a:chOff x="1765455" y="4850451"/>
              <a:chExt cx="8647636" cy="1804942"/>
            </a:xfrm>
          </p:grpSpPr>
          <p:pic>
            <p:nvPicPr>
              <p:cNvPr id="3" name="Picture 2" descr="Logo&#10;&#10;Description automatically generated">
                <a:extLst>
                  <a:ext uri="{FF2B5EF4-FFF2-40B4-BE49-F238E27FC236}">
                    <a16:creationId xmlns:a16="http://schemas.microsoft.com/office/drawing/2014/main" id="{C1629033-5D55-5F4B-8E46-D88B03DEBFF3}"/>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1765455" y="4850451"/>
                <a:ext cx="3282654" cy="1002782"/>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9A268F4B-E80C-C948-877C-A49F69F5F1C2}"/>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5378064" y="5198791"/>
                <a:ext cx="1558230" cy="466428"/>
              </a:xfrm>
              <a:prstGeom prst="rect">
                <a:avLst/>
              </a:prstGeom>
            </p:spPr>
          </p:pic>
          <p:pic>
            <p:nvPicPr>
              <p:cNvPr id="8" name="Picture 7" descr="Logo&#10;&#10;Description automatically generated">
                <a:extLst>
                  <a:ext uri="{FF2B5EF4-FFF2-40B4-BE49-F238E27FC236}">
                    <a16:creationId xmlns:a16="http://schemas.microsoft.com/office/drawing/2014/main" id="{FE61F370-0B88-364C-B6ED-8C21225EE533}"/>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778902" y="5833157"/>
                <a:ext cx="8634189" cy="822236"/>
              </a:xfrm>
              <a:prstGeom prst="rect">
                <a:avLst/>
              </a:prstGeom>
            </p:spPr>
          </p:pic>
        </p:grpSp>
        <p:pic>
          <p:nvPicPr>
            <p:cNvPr id="11" name="Picture 10" descr="Logo&#10;&#10;Description automatically generated">
              <a:extLst>
                <a:ext uri="{FF2B5EF4-FFF2-40B4-BE49-F238E27FC236}">
                  <a16:creationId xmlns:a16="http://schemas.microsoft.com/office/drawing/2014/main" id="{E83E60FD-C39C-3346-B2F9-DCEB6A153970}"/>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a:xfrm>
              <a:off x="7143893" y="4856273"/>
              <a:ext cx="3266392" cy="935867"/>
            </a:xfrm>
            <a:prstGeom prst="rect">
              <a:avLst/>
            </a:prstGeom>
          </p:spPr>
        </p:pic>
      </p:grpSp>
    </p:spTree>
    <p:extLst>
      <p:ext uri="{BB962C8B-B14F-4D97-AF65-F5344CB8AC3E}">
        <p14:creationId xmlns:p14="http://schemas.microsoft.com/office/powerpoint/2010/main" val="15873229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0567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Blank">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18608688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6" name="Shape 89">
            <a:extLst>
              <a:ext uri="{FF2B5EF4-FFF2-40B4-BE49-F238E27FC236}">
                <a16:creationId xmlns:a16="http://schemas.microsoft.com/office/drawing/2014/main" id="{BCC5CF9B-5591-F448-8FAF-B935B980CC11}"/>
              </a:ext>
            </a:extLst>
          </p:cNvPr>
          <p:cNvCxnSpPr>
            <a:cxnSpLocks noChangeShapeType="1"/>
          </p:cNvCxnSpPr>
          <p:nvPr userDrawn="1"/>
        </p:nvCxnSpPr>
        <p:spPr bwMode="auto">
          <a:xfrm flipV="1">
            <a:off x="331556" y="6280882"/>
            <a:ext cx="11535874" cy="24198"/>
          </a:xfrm>
          <a:prstGeom prst="straightConnector1">
            <a:avLst/>
          </a:prstGeom>
          <a:noFill/>
          <a:ln w="3175">
            <a:solidFill>
              <a:srgbClr val="00AEEF"/>
            </a:solidFill>
            <a:miter lim="800000"/>
            <a:headEnd/>
            <a:tailEnd/>
          </a:ln>
          <a:extLst>
            <a:ext uri="{909E8E84-426E-40DD-AFC4-6F175D3DCCD1}">
              <a14:hiddenFill xmlns:a14="http://schemas.microsoft.com/office/drawing/2010/main">
                <a:noFill/>
              </a14:hiddenFill>
            </a:ext>
          </a:extLst>
        </p:spPr>
      </p:cxnSp>
      <p:pic>
        <p:nvPicPr>
          <p:cNvPr id="7" name="Graphic 28">
            <a:extLst>
              <a:ext uri="{FF2B5EF4-FFF2-40B4-BE49-F238E27FC236}">
                <a16:creationId xmlns:a16="http://schemas.microsoft.com/office/drawing/2014/main" id="{51D4F712-52B7-D54C-91AE-154653A82048}"/>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233694" y="6404657"/>
            <a:ext cx="633736" cy="32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77213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lank">
    <p:spTree>
      <p:nvGrpSpPr>
        <p:cNvPr id="1" name="Shape 14"/>
        <p:cNvGrpSpPr/>
        <p:nvPr/>
      </p:nvGrpSpPr>
      <p:grpSpPr>
        <a:xfrm>
          <a:off x="0" y="0"/>
          <a:ext cx="0" cy="0"/>
          <a:chOff x="0" y="0"/>
          <a:chExt cx="0" cy="0"/>
        </a:xfrm>
      </p:grpSpPr>
      <p:sp>
        <p:nvSpPr>
          <p:cNvPr id="4" name="Shape 667">
            <a:extLst>
              <a:ext uri="{FF2B5EF4-FFF2-40B4-BE49-F238E27FC236}">
                <a16:creationId xmlns:a16="http://schemas.microsoft.com/office/drawing/2014/main" id="{82790E3E-D0B7-8D40-880C-DCD647724ED5}"/>
              </a:ext>
            </a:extLst>
          </p:cNvPr>
          <p:cNvSpPr/>
          <p:nvPr userDrawn="1"/>
        </p:nvSpPr>
        <p:spPr>
          <a:xfrm>
            <a:off x="914638" y="1503204"/>
            <a:ext cx="2348524" cy="3860800"/>
          </a:xfrm>
          <a:prstGeom prst="rect">
            <a:avLst/>
          </a:prstGeom>
          <a:solidFill>
            <a:schemeClr val="bg1">
              <a:lumMod val="85000"/>
            </a:schemeClr>
          </a:solidFill>
          <a:ln>
            <a:noFill/>
          </a:ln>
        </p:spPr>
        <p:txBody>
          <a:bodyPr lIns="243788" tIns="853263" rIns="243788" bIns="243788"/>
          <a:lstStyle/>
          <a:p>
            <a:pPr eaLnBrk="1" fontAlgn="auto" hangingPunct="1">
              <a:lnSpc>
                <a:spcPct val="90000"/>
              </a:lnSpc>
              <a:spcBef>
                <a:spcPts val="0"/>
              </a:spcBef>
              <a:spcAft>
                <a:spcPts val="0"/>
              </a:spcAft>
              <a:buSzPct val="25000"/>
              <a:defRPr/>
            </a:pPr>
            <a:endParaRPr lang="en-US" sz="1600" kern="0" dirty="0">
              <a:solidFill>
                <a:schemeClr val="accent1"/>
              </a:solidFill>
              <a:latin typeface="CoreSansG-Regular" panose="020B0503030302020202" pitchFamily="34" charset="77"/>
              <a:ea typeface="Lato"/>
              <a:cs typeface="Lato"/>
              <a:sym typeface="Lato"/>
            </a:endParaRPr>
          </a:p>
        </p:txBody>
      </p:sp>
      <p:sp>
        <p:nvSpPr>
          <p:cNvPr id="5" name="Shape 669">
            <a:extLst>
              <a:ext uri="{FF2B5EF4-FFF2-40B4-BE49-F238E27FC236}">
                <a16:creationId xmlns:a16="http://schemas.microsoft.com/office/drawing/2014/main" id="{42391EAC-418E-B948-96D8-C611D209F1B5}"/>
              </a:ext>
            </a:extLst>
          </p:cNvPr>
          <p:cNvSpPr/>
          <p:nvPr userDrawn="1"/>
        </p:nvSpPr>
        <p:spPr>
          <a:xfrm>
            <a:off x="3585509" y="1503204"/>
            <a:ext cx="2349318" cy="3860800"/>
          </a:xfrm>
          <a:prstGeom prst="rect">
            <a:avLst/>
          </a:prstGeom>
          <a:solidFill>
            <a:schemeClr val="bg1">
              <a:lumMod val="85000"/>
            </a:schemeClr>
          </a:solidFill>
          <a:ln>
            <a:noFill/>
          </a:ln>
        </p:spPr>
        <p:txBody>
          <a:bodyPr lIns="243788" tIns="853263" rIns="243788" bIns="243788"/>
          <a:lstStyle/>
          <a:p>
            <a:pPr eaLnBrk="1" fontAlgn="auto" hangingPunct="1">
              <a:lnSpc>
                <a:spcPct val="90000"/>
              </a:lnSpc>
              <a:spcBef>
                <a:spcPts val="0"/>
              </a:spcBef>
              <a:spcAft>
                <a:spcPts val="0"/>
              </a:spcAft>
              <a:buSzPct val="25000"/>
              <a:defRPr/>
            </a:pPr>
            <a:endParaRPr lang="en-US" sz="1600" kern="0" dirty="0">
              <a:solidFill>
                <a:schemeClr val="accent1"/>
              </a:solidFill>
              <a:latin typeface="CoreSansG-Regular" panose="020B0503030302020202" pitchFamily="34" charset="77"/>
              <a:ea typeface="Lato"/>
              <a:cs typeface="Lato"/>
              <a:sym typeface="Lato"/>
            </a:endParaRPr>
          </a:p>
        </p:txBody>
      </p:sp>
      <p:sp>
        <p:nvSpPr>
          <p:cNvPr id="6" name="Shape 671">
            <a:extLst>
              <a:ext uri="{FF2B5EF4-FFF2-40B4-BE49-F238E27FC236}">
                <a16:creationId xmlns:a16="http://schemas.microsoft.com/office/drawing/2014/main" id="{8789E909-4F9E-EA49-B815-4948C9BAA48D}"/>
              </a:ext>
            </a:extLst>
          </p:cNvPr>
          <p:cNvSpPr/>
          <p:nvPr userDrawn="1"/>
        </p:nvSpPr>
        <p:spPr>
          <a:xfrm>
            <a:off x="6257173" y="1503204"/>
            <a:ext cx="2349318" cy="3860800"/>
          </a:xfrm>
          <a:prstGeom prst="rect">
            <a:avLst/>
          </a:prstGeom>
          <a:solidFill>
            <a:schemeClr val="bg1">
              <a:lumMod val="85000"/>
            </a:schemeClr>
          </a:solidFill>
          <a:ln>
            <a:noFill/>
          </a:ln>
        </p:spPr>
        <p:txBody>
          <a:bodyPr lIns="243788" tIns="853263" rIns="243788" bIns="243788"/>
          <a:lstStyle/>
          <a:p>
            <a:pPr eaLnBrk="1" fontAlgn="auto" hangingPunct="1">
              <a:lnSpc>
                <a:spcPct val="90000"/>
              </a:lnSpc>
              <a:spcBef>
                <a:spcPts val="0"/>
              </a:spcBef>
              <a:spcAft>
                <a:spcPts val="0"/>
              </a:spcAft>
              <a:buSzPct val="25000"/>
              <a:defRPr/>
            </a:pPr>
            <a:endParaRPr lang="en-US" sz="1600" kern="0" dirty="0">
              <a:solidFill>
                <a:schemeClr val="accent1"/>
              </a:solidFill>
              <a:latin typeface="CoreSansG-Regular" panose="020B0503030302020202" pitchFamily="34" charset="77"/>
              <a:ea typeface="Lato"/>
              <a:cs typeface="Lato"/>
              <a:sym typeface="Lato"/>
            </a:endParaRPr>
          </a:p>
        </p:txBody>
      </p:sp>
      <p:sp>
        <p:nvSpPr>
          <p:cNvPr id="7" name="Shape 673">
            <a:extLst>
              <a:ext uri="{FF2B5EF4-FFF2-40B4-BE49-F238E27FC236}">
                <a16:creationId xmlns:a16="http://schemas.microsoft.com/office/drawing/2014/main" id="{BC1F7AB5-2C17-9844-A4EF-C0FC77BFBF20}"/>
              </a:ext>
            </a:extLst>
          </p:cNvPr>
          <p:cNvSpPr/>
          <p:nvPr userDrawn="1"/>
        </p:nvSpPr>
        <p:spPr>
          <a:xfrm>
            <a:off x="8928838" y="1503204"/>
            <a:ext cx="2348524" cy="3860800"/>
          </a:xfrm>
          <a:prstGeom prst="rect">
            <a:avLst/>
          </a:prstGeom>
          <a:solidFill>
            <a:schemeClr val="bg1">
              <a:lumMod val="85000"/>
            </a:schemeClr>
          </a:solidFill>
          <a:ln>
            <a:noFill/>
          </a:ln>
        </p:spPr>
        <p:txBody>
          <a:bodyPr lIns="243788" tIns="853263" rIns="243788" bIns="243788"/>
          <a:lstStyle/>
          <a:p>
            <a:pPr eaLnBrk="1" fontAlgn="auto" hangingPunct="1">
              <a:lnSpc>
                <a:spcPct val="90000"/>
              </a:lnSpc>
              <a:spcBef>
                <a:spcPts val="0"/>
              </a:spcBef>
              <a:spcAft>
                <a:spcPts val="0"/>
              </a:spcAft>
              <a:buSzPct val="25000"/>
              <a:defRPr/>
            </a:pPr>
            <a:endParaRPr lang="en-US" sz="1600" kern="0" dirty="0">
              <a:solidFill>
                <a:schemeClr val="accent1"/>
              </a:solidFill>
              <a:latin typeface="CoreSansG-Regular" panose="020B0503030302020202" pitchFamily="34" charset="77"/>
              <a:ea typeface="Lato"/>
              <a:cs typeface="Lato"/>
              <a:sym typeface="Lato"/>
            </a:endParaRPr>
          </a:p>
        </p:txBody>
      </p:sp>
      <p:sp>
        <p:nvSpPr>
          <p:cNvPr id="8" name="Shape 1719">
            <a:extLst>
              <a:ext uri="{FF2B5EF4-FFF2-40B4-BE49-F238E27FC236}">
                <a16:creationId xmlns:a16="http://schemas.microsoft.com/office/drawing/2014/main" id="{A2D72284-F866-314C-A24F-5C26F47771AC}"/>
              </a:ext>
            </a:extLst>
          </p:cNvPr>
          <p:cNvSpPr>
            <a:spLocks/>
          </p:cNvSpPr>
          <p:nvPr userDrawn="1"/>
        </p:nvSpPr>
        <p:spPr bwMode="auto">
          <a:xfrm>
            <a:off x="9843476" y="3242231"/>
            <a:ext cx="443028" cy="385763"/>
          </a:xfrm>
          <a:custGeom>
            <a:avLst/>
            <a:gdLst>
              <a:gd name="T0" fmla="*/ 48270442 w 120000"/>
              <a:gd name="T1" fmla="*/ 9729830 h 120000"/>
              <a:gd name="T2" fmla="*/ 48270442 w 120000"/>
              <a:gd name="T3" fmla="*/ 27027241 h 120000"/>
              <a:gd name="T4" fmla="*/ 41881466 w 120000"/>
              <a:gd name="T5" fmla="*/ 31892426 h 120000"/>
              <a:gd name="T6" fmla="*/ 6388599 w 120000"/>
              <a:gd name="T7" fmla="*/ 31892426 h 120000"/>
              <a:gd name="T8" fmla="*/ 0 w 120000"/>
              <a:gd name="T9" fmla="*/ 27027241 h 120000"/>
              <a:gd name="T10" fmla="*/ 0 w 120000"/>
              <a:gd name="T11" fmla="*/ 9729830 h 120000"/>
              <a:gd name="T12" fmla="*/ 6388599 w 120000"/>
              <a:gd name="T13" fmla="*/ 4864934 h 120000"/>
              <a:gd name="T14" fmla="*/ 12067601 w 120000"/>
              <a:gd name="T15" fmla="*/ 4864934 h 120000"/>
              <a:gd name="T16" fmla="*/ 13487173 w 120000"/>
              <a:gd name="T17" fmla="*/ 2162045 h 120000"/>
              <a:gd name="T18" fmla="*/ 17746219 w 120000"/>
              <a:gd name="T19" fmla="*/ 0 h 120000"/>
              <a:gd name="T20" fmla="*/ 30523795 w 120000"/>
              <a:gd name="T21" fmla="*/ 0 h 120000"/>
              <a:gd name="T22" fmla="*/ 34782893 w 120000"/>
              <a:gd name="T23" fmla="*/ 2162045 h 120000"/>
              <a:gd name="T24" fmla="*/ 36202848 w 120000"/>
              <a:gd name="T25" fmla="*/ 4864934 h 120000"/>
              <a:gd name="T26" fmla="*/ 41881466 w 120000"/>
              <a:gd name="T27" fmla="*/ 4864934 h 120000"/>
              <a:gd name="T28" fmla="*/ 48270442 w 120000"/>
              <a:gd name="T29" fmla="*/ 9729830 h 120000"/>
              <a:gd name="T30" fmla="*/ 35492867 w 120000"/>
              <a:gd name="T31" fmla="*/ 18378536 h 120000"/>
              <a:gd name="T32" fmla="*/ 24135247 w 120000"/>
              <a:gd name="T33" fmla="*/ 9729830 h 120000"/>
              <a:gd name="T34" fmla="*/ 12777191 w 120000"/>
              <a:gd name="T35" fmla="*/ 18378536 h 120000"/>
              <a:gd name="T36" fmla="*/ 24135247 w 120000"/>
              <a:gd name="T37" fmla="*/ 27027241 h 120000"/>
              <a:gd name="T38" fmla="*/ 35492867 w 120000"/>
              <a:gd name="T39" fmla="*/ 18378536 h 120000"/>
              <a:gd name="T40" fmla="*/ 31233769 w 120000"/>
              <a:gd name="T41" fmla="*/ 18378536 h 120000"/>
              <a:gd name="T42" fmla="*/ 24135247 w 120000"/>
              <a:gd name="T43" fmla="*/ 23784033 h 120000"/>
              <a:gd name="T44" fmla="*/ 17036238 w 120000"/>
              <a:gd name="T45" fmla="*/ 18378536 h 120000"/>
              <a:gd name="T46" fmla="*/ 24135247 w 120000"/>
              <a:gd name="T47" fmla="*/ 12973039 h 120000"/>
              <a:gd name="T48" fmla="*/ 31233769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45713" tIns="22850" rIns="45713" bIns="22850"/>
          <a:lstStyle/>
          <a:p>
            <a:endParaRPr lang="en-PT" sz="700"/>
          </a:p>
        </p:txBody>
      </p:sp>
      <p:sp>
        <p:nvSpPr>
          <p:cNvPr id="9" name="Shape 1719">
            <a:extLst>
              <a:ext uri="{FF2B5EF4-FFF2-40B4-BE49-F238E27FC236}">
                <a16:creationId xmlns:a16="http://schemas.microsoft.com/office/drawing/2014/main" id="{C67E52E9-74CC-F544-9FF4-9E0DBB083AFC}"/>
              </a:ext>
            </a:extLst>
          </p:cNvPr>
          <p:cNvSpPr>
            <a:spLocks/>
          </p:cNvSpPr>
          <p:nvPr userDrawn="1"/>
        </p:nvSpPr>
        <p:spPr bwMode="auto">
          <a:xfrm>
            <a:off x="7209922" y="3242231"/>
            <a:ext cx="443028" cy="385763"/>
          </a:xfrm>
          <a:custGeom>
            <a:avLst/>
            <a:gdLst>
              <a:gd name="T0" fmla="*/ 48270442 w 120000"/>
              <a:gd name="T1" fmla="*/ 9729830 h 120000"/>
              <a:gd name="T2" fmla="*/ 48270442 w 120000"/>
              <a:gd name="T3" fmla="*/ 27027241 h 120000"/>
              <a:gd name="T4" fmla="*/ 41881466 w 120000"/>
              <a:gd name="T5" fmla="*/ 31892426 h 120000"/>
              <a:gd name="T6" fmla="*/ 6388599 w 120000"/>
              <a:gd name="T7" fmla="*/ 31892426 h 120000"/>
              <a:gd name="T8" fmla="*/ 0 w 120000"/>
              <a:gd name="T9" fmla="*/ 27027241 h 120000"/>
              <a:gd name="T10" fmla="*/ 0 w 120000"/>
              <a:gd name="T11" fmla="*/ 9729830 h 120000"/>
              <a:gd name="T12" fmla="*/ 6388599 w 120000"/>
              <a:gd name="T13" fmla="*/ 4864934 h 120000"/>
              <a:gd name="T14" fmla="*/ 12067601 w 120000"/>
              <a:gd name="T15" fmla="*/ 4864934 h 120000"/>
              <a:gd name="T16" fmla="*/ 13487173 w 120000"/>
              <a:gd name="T17" fmla="*/ 2162045 h 120000"/>
              <a:gd name="T18" fmla="*/ 17746219 w 120000"/>
              <a:gd name="T19" fmla="*/ 0 h 120000"/>
              <a:gd name="T20" fmla="*/ 30523795 w 120000"/>
              <a:gd name="T21" fmla="*/ 0 h 120000"/>
              <a:gd name="T22" fmla="*/ 34782893 w 120000"/>
              <a:gd name="T23" fmla="*/ 2162045 h 120000"/>
              <a:gd name="T24" fmla="*/ 36202848 w 120000"/>
              <a:gd name="T25" fmla="*/ 4864934 h 120000"/>
              <a:gd name="T26" fmla="*/ 41881466 w 120000"/>
              <a:gd name="T27" fmla="*/ 4864934 h 120000"/>
              <a:gd name="T28" fmla="*/ 48270442 w 120000"/>
              <a:gd name="T29" fmla="*/ 9729830 h 120000"/>
              <a:gd name="T30" fmla="*/ 35492867 w 120000"/>
              <a:gd name="T31" fmla="*/ 18378536 h 120000"/>
              <a:gd name="T32" fmla="*/ 24135247 w 120000"/>
              <a:gd name="T33" fmla="*/ 9729830 h 120000"/>
              <a:gd name="T34" fmla="*/ 12777191 w 120000"/>
              <a:gd name="T35" fmla="*/ 18378536 h 120000"/>
              <a:gd name="T36" fmla="*/ 24135247 w 120000"/>
              <a:gd name="T37" fmla="*/ 27027241 h 120000"/>
              <a:gd name="T38" fmla="*/ 35492867 w 120000"/>
              <a:gd name="T39" fmla="*/ 18378536 h 120000"/>
              <a:gd name="T40" fmla="*/ 31233769 w 120000"/>
              <a:gd name="T41" fmla="*/ 18378536 h 120000"/>
              <a:gd name="T42" fmla="*/ 24135247 w 120000"/>
              <a:gd name="T43" fmla="*/ 23784033 h 120000"/>
              <a:gd name="T44" fmla="*/ 17036238 w 120000"/>
              <a:gd name="T45" fmla="*/ 18378536 h 120000"/>
              <a:gd name="T46" fmla="*/ 24135247 w 120000"/>
              <a:gd name="T47" fmla="*/ 12973039 h 120000"/>
              <a:gd name="T48" fmla="*/ 31233769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45713" tIns="22850" rIns="45713" bIns="22850"/>
          <a:lstStyle/>
          <a:p>
            <a:endParaRPr lang="en-PT" sz="700"/>
          </a:p>
        </p:txBody>
      </p:sp>
      <p:sp>
        <p:nvSpPr>
          <p:cNvPr id="10" name="Shape 1719">
            <a:extLst>
              <a:ext uri="{FF2B5EF4-FFF2-40B4-BE49-F238E27FC236}">
                <a16:creationId xmlns:a16="http://schemas.microsoft.com/office/drawing/2014/main" id="{1BEE6EFF-193D-A543-9CAB-C36AAB8959A8}"/>
              </a:ext>
            </a:extLst>
          </p:cNvPr>
          <p:cNvSpPr>
            <a:spLocks/>
          </p:cNvSpPr>
          <p:nvPr userDrawn="1"/>
        </p:nvSpPr>
        <p:spPr bwMode="auto">
          <a:xfrm>
            <a:off x="4539051" y="3242231"/>
            <a:ext cx="443028" cy="385763"/>
          </a:xfrm>
          <a:custGeom>
            <a:avLst/>
            <a:gdLst>
              <a:gd name="T0" fmla="*/ 48270442 w 120000"/>
              <a:gd name="T1" fmla="*/ 9729830 h 120000"/>
              <a:gd name="T2" fmla="*/ 48270442 w 120000"/>
              <a:gd name="T3" fmla="*/ 27027241 h 120000"/>
              <a:gd name="T4" fmla="*/ 41881466 w 120000"/>
              <a:gd name="T5" fmla="*/ 31892426 h 120000"/>
              <a:gd name="T6" fmla="*/ 6388599 w 120000"/>
              <a:gd name="T7" fmla="*/ 31892426 h 120000"/>
              <a:gd name="T8" fmla="*/ 0 w 120000"/>
              <a:gd name="T9" fmla="*/ 27027241 h 120000"/>
              <a:gd name="T10" fmla="*/ 0 w 120000"/>
              <a:gd name="T11" fmla="*/ 9729830 h 120000"/>
              <a:gd name="T12" fmla="*/ 6388599 w 120000"/>
              <a:gd name="T13" fmla="*/ 4864934 h 120000"/>
              <a:gd name="T14" fmla="*/ 12067601 w 120000"/>
              <a:gd name="T15" fmla="*/ 4864934 h 120000"/>
              <a:gd name="T16" fmla="*/ 13487173 w 120000"/>
              <a:gd name="T17" fmla="*/ 2162045 h 120000"/>
              <a:gd name="T18" fmla="*/ 17746219 w 120000"/>
              <a:gd name="T19" fmla="*/ 0 h 120000"/>
              <a:gd name="T20" fmla="*/ 30523795 w 120000"/>
              <a:gd name="T21" fmla="*/ 0 h 120000"/>
              <a:gd name="T22" fmla="*/ 34782893 w 120000"/>
              <a:gd name="T23" fmla="*/ 2162045 h 120000"/>
              <a:gd name="T24" fmla="*/ 36202848 w 120000"/>
              <a:gd name="T25" fmla="*/ 4864934 h 120000"/>
              <a:gd name="T26" fmla="*/ 41881466 w 120000"/>
              <a:gd name="T27" fmla="*/ 4864934 h 120000"/>
              <a:gd name="T28" fmla="*/ 48270442 w 120000"/>
              <a:gd name="T29" fmla="*/ 9729830 h 120000"/>
              <a:gd name="T30" fmla="*/ 35492867 w 120000"/>
              <a:gd name="T31" fmla="*/ 18378536 h 120000"/>
              <a:gd name="T32" fmla="*/ 24135247 w 120000"/>
              <a:gd name="T33" fmla="*/ 9729830 h 120000"/>
              <a:gd name="T34" fmla="*/ 12777191 w 120000"/>
              <a:gd name="T35" fmla="*/ 18378536 h 120000"/>
              <a:gd name="T36" fmla="*/ 24135247 w 120000"/>
              <a:gd name="T37" fmla="*/ 27027241 h 120000"/>
              <a:gd name="T38" fmla="*/ 35492867 w 120000"/>
              <a:gd name="T39" fmla="*/ 18378536 h 120000"/>
              <a:gd name="T40" fmla="*/ 31233769 w 120000"/>
              <a:gd name="T41" fmla="*/ 18378536 h 120000"/>
              <a:gd name="T42" fmla="*/ 24135247 w 120000"/>
              <a:gd name="T43" fmla="*/ 23784033 h 120000"/>
              <a:gd name="T44" fmla="*/ 17036238 w 120000"/>
              <a:gd name="T45" fmla="*/ 18378536 h 120000"/>
              <a:gd name="T46" fmla="*/ 24135247 w 120000"/>
              <a:gd name="T47" fmla="*/ 12973039 h 120000"/>
              <a:gd name="T48" fmla="*/ 31233769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45713" tIns="22850" rIns="45713" bIns="22850"/>
          <a:lstStyle/>
          <a:p>
            <a:endParaRPr lang="en-PT" sz="700"/>
          </a:p>
        </p:txBody>
      </p:sp>
      <p:sp>
        <p:nvSpPr>
          <p:cNvPr id="11" name="Shape 1719">
            <a:extLst>
              <a:ext uri="{FF2B5EF4-FFF2-40B4-BE49-F238E27FC236}">
                <a16:creationId xmlns:a16="http://schemas.microsoft.com/office/drawing/2014/main" id="{219ECC08-1EA5-454A-8276-64DAA07D2A7C}"/>
              </a:ext>
            </a:extLst>
          </p:cNvPr>
          <p:cNvSpPr>
            <a:spLocks/>
          </p:cNvSpPr>
          <p:nvPr userDrawn="1"/>
        </p:nvSpPr>
        <p:spPr bwMode="auto">
          <a:xfrm>
            <a:off x="1906291" y="3242231"/>
            <a:ext cx="443028" cy="385763"/>
          </a:xfrm>
          <a:custGeom>
            <a:avLst/>
            <a:gdLst>
              <a:gd name="T0" fmla="*/ 48270442 w 120000"/>
              <a:gd name="T1" fmla="*/ 9729830 h 120000"/>
              <a:gd name="T2" fmla="*/ 48270442 w 120000"/>
              <a:gd name="T3" fmla="*/ 27027241 h 120000"/>
              <a:gd name="T4" fmla="*/ 41881466 w 120000"/>
              <a:gd name="T5" fmla="*/ 31892426 h 120000"/>
              <a:gd name="T6" fmla="*/ 6388599 w 120000"/>
              <a:gd name="T7" fmla="*/ 31892426 h 120000"/>
              <a:gd name="T8" fmla="*/ 0 w 120000"/>
              <a:gd name="T9" fmla="*/ 27027241 h 120000"/>
              <a:gd name="T10" fmla="*/ 0 w 120000"/>
              <a:gd name="T11" fmla="*/ 9729830 h 120000"/>
              <a:gd name="T12" fmla="*/ 6388599 w 120000"/>
              <a:gd name="T13" fmla="*/ 4864934 h 120000"/>
              <a:gd name="T14" fmla="*/ 12067601 w 120000"/>
              <a:gd name="T15" fmla="*/ 4864934 h 120000"/>
              <a:gd name="T16" fmla="*/ 13487173 w 120000"/>
              <a:gd name="T17" fmla="*/ 2162045 h 120000"/>
              <a:gd name="T18" fmla="*/ 17746219 w 120000"/>
              <a:gd name="T19" fmla="*/ 0 h 120000"/>
              <a:gd name="T20" fmla="*/ 30523795 w 120000"/>
              <a:gd name="T21" fmla="*/ 0 h 120000"/>
              <a:gd name="T22" fmla="*/ 34782893 w 120000"/>
              <a:gd name="T23" fmla="*/ 2162045 h 120000"/>
              <a:gd name="T24" fmla="*/ 36202848 w 120000"/>
              <a:gd name="T25" fmla="*/ 4864934 h 120000"/>
              <a:gd name="T26" fmla="*/ 41881466 w 120000"/>
              <a:gd name="T27" fmla="*/ 4864934 h 120000"/>
              <a:gd name="T28" fmla="*/ 48270442 w 120000"/>
              <a:gd name="T29" fmla="*/ 9729830 h 120000"/>
              <a:gd name="T30" fmla="*/ 35492867 w 120000"/>
              <a:gd name="T31" fmla="*/ 18378536 h 120000"/>
              <a:gd name="T32" fmla="*/ 24135247 w 120000"/>
              <a:gd name="T33" fmla="*/ 9729830 h 120000"/>
              <a:gd name="T34" fmla="*/ 12777191 w 120000"/>
              <a:gd name="T35" fmla="*/ 18378536 h 120000"/>
              <a:gd name="T36" fmla="*/ 24135247 w 120000"/>
              <a:gd name="T37" fmla="*/ 27027241 h 120000"/>
              <a:gd name="T38" fmla="*/ 35492867 w 120000"/>
              <a:gd name="T39" fmla="*/ 18378536 h 120000"/>
              <a:gd name="T40" fmla="*/ 31233769 w 120000"/>
              <a:gd name="T41" fmla="*/ 18378536 h 120000"/>
              <a:gd name="T42" fmla="*/ 24135247 w 120000"/>
              <a:gd name="T43" fmla="*/ 23784033 h 120000"/>
              <a:gd name="T44" fmla="*/ 17036238 w 120000"/>
              <a:gd name="T45" fmla="*/ 18378536 h 120000"/>
              <a:gd name="T46" fmla="*/ 24135247 w 120000"/>
              <a:gd name="T47" fmla="*/ 12973039 h 120000"/>
              <a:gd name="T48" fmla="*/ 31233769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45713" tIns="22850" rIns="45713" bIns="22850"/>
          <a:lstStyle/>
          <a:p>
            <a:endParaRPr lang="en-PT" sz="700"/>
          </a:p>
        </p:txBody>
      </p:sp>
      <p:sp>
        <p:nvSpPr>
          <p:cNvPr id="13" name="Picture Placeholder 12">
            <a:extLst>
              <a:ext uri="{FF2B5EF4-FFF2-40B4-BE49-F238E27FC236}">
                <a16:creationId xmlns:a16="http://schemas.microsoft.com/office/drawing/2014/main" id="{F5C60F82-B311-E846-8A65-6AFDDB0E8A52}"/>
              </a:ext>
            </a:extLst>
          </p:cNvPr>
          <p:cNvSpPr>
            <a:spLocks noGrp="1"/>
          </p:cNvSpPr>
          <p:nvPr>
            <p:ph type="pic" sz="quarter" idx="10"/>
          </p:nvPr>
        </p:nvSpPr>
        <p:spPr>
          <a:xfrm>
            <a:off x="891773" y="1503363"/>
            <a:ext cx="2348524" cy="3860800"/>
          </a:xfrm>
          <a:prstGeom prst="rect">
            <a:avLst/>
          </a:prstGeom>
        </p:spPr>
        <p:txBody>
          <a:bodyPr/>
          <a:lstStyle/>
          <a:p>
            <a:endParaRPr lang="en-PT" dirty="0"/>
          </a:p>
        </p:txBody>
      </p:sp>
      <p:sp>
        <p:nvSpPr>
          <p:cNvPr id="14" name="Picture Placeholder 12">
            <a:extLst>
              <a:ext uri="{FF2B5EF4-FFF2-40B4-BE49-F238E27FC236}">
                <a16:creationId xmlns:a16="http://schemas.microsoft.com/office/drawing/2014/main" id="{489D4CBF-2F09-AA49-9139-C9EFF04A6356}"/>
              </a:ext>
            </a:extLst>
          </p:cNvPr>
          <p:cNvSpPr>
            <a:spLocks noGrp="1"/>
          </p:cNvSpPr>
          <p:nvPr>
            <p:ph type="pic" sz="quarter" idx="11"/>
          </p:nvPr>
        </p:nvSpPr>
        <p:spPr>
          <a:xfrm>
            <a:off x="3567089" y="1503363"/>
            <a:ext cx="2348524" cy="3860800"/>
          </a:xfrm>
          <a:prstGeom prst="rect">
            <a:avLst/>
          </a:prstGeom>
        </p:spPr>
        <p:txBody>
          <a:bodyPr/>
          <a:lstStyle/>
          <a:p>
            <a:endParaRPr lang="en-PT" dirty="0"/>
          </a:p>
        </p:txBody>
      </p:sp>
      <p:sp>
        <p:nvSpPr>
          <p:cNvPr id="15" name="Picture Placeholder 12">
            <a:extLst>
              <a:ext uri="{FF2B5EF4-FFF2-40B4-BE49-F238E27FC236}">
                <a16:creationId xmlns:a16="http://schemas.microsoft.com/office/drawing/2014/main" id="{DA28D37A-779C-9947-B33B-D8E9F2709098}"/>
              </a:ext>
            </a:extLst>
          </p:cNvPr>
          <p:cNvSpPr>
            <a:spLocks noGrp="1"/>
          </p:cNvSpPr>
          <p:nvPr>
            <p:ph type="pic" sz="quarter" idx="12"/>
          </p:nvPr>
        </p:nvSpPr>
        <p:spPr>
          <a:xfrm>
            <a:off x="6230973" y="1503363"/>
            <a:ext cx="2348524" cy="3860800"/>
          </a:xfrm>
          <a:prstGeom prst="rect">
            <a:avLst/>
          </a:prstGeom>
        </p:spPr>
        <p:txBody>
          <a:bodyPr/>
          <a:lstStyle/>
          <a:p>
            <a:endParaRPr lang="en-PT" dirty="0"/>
          </a:p>
        </p:txBody>
      </p:sp>
      <p:sp>
        <p:nvSpPr>
          <p:cNvPr id="16" name="Picture Placeholder 12">
            <a:extLst>
              <a:ext uri="{FF2B5EF4-FFF2-40B4-BE49-F238E27FC236}">
                <a16:creationId xmlns:a16="http://schemas.microsoft.com/office/drawing/2014/main" id="{DBCE74C3-E037-2F40-8BEB-EB92AF23F7A1}"/>
              </a:ext>
            </a:extLst>
          </p:cNvPr>
          <p:cNvSpPr>
            <a:spLocks noGrp="1"/>
          </p:cNvSpPr>
          <p:nvPr>
            <p:ph type="pic" sz="quarter" idx="13"/>
          </p:nvPr>
        </p:nvSpPr>
        <p:spPr>
          <a:xfrm>
            <a:off x="8917723" y="1503363"/>
            <a:ext cx="2348524" cy="3860800"/>
          </a:xfrm>
          <a:prstGeom prst="rect">
            <a:avLst/>
          </a:prstGeom>
        </p:spPr>
        <p:txBody>
          <a:bodyPr/>
          <a:lstStyle/>
          <a:p>
            <a:endParaRPr lang="en-PT" dirty="0"/>
          </a:p>
        </p:txBody>
      </p:sp>
      <p:cxnSp>
        <p:nvCxnSpPr>
          <p:cNvPr id="17" name="Shape 89">
            <a:extLst>
              <a:ext uri="{FF2B5EF4-FFF2-40B4-BE49-F238E27FC236}">
                <a16:creationId xmlns:a16="http://schemas.microsoft.com/office/drawing/2014/main" id="{6C786AA1-8C88-8643-B18C-DC85548FB252}"/>
              </a:ext>
            </a:extLst>
          </p:cNvPr>
          <p:cNvCxnSpPr>
            <a:cxnSpLocks noChangeShapeType="1"/>
          </p:cNvCxnSpPr>
          <p:nvPr userDrawn="1"/>
        </p:nvCxnSpPr>
        <p:spPr bwMode="auto">
          <a:xfrm flipV="1">
            <a:off x="331556" y="6280882"/>
            <a:ext cx="11535874" cy="24198"/>
          </a:xfrm>
          <a:prstGeom prst="straightConnector1">
            <a:avLst/>
          </a:prstGeom>
          <a:noFill/>
          <a:ln w="3175">
            <a:solidFill>
              <a:srgbClr val="00AEEF"/>
            </a:solidFill>
            <a:miter lim="800000"/>
            <a:headEnd/>
            <a:tailEnd/>
          </a:ln>
          <a:extLst>
            <a:ext uri="{909E8E84-426E-40DD-AFC4-6F175D3DCCD1}">
              <a14:hiddenFill xmlns:a14="http://schemas.microsoft.com/office/drawing/2010/main">
                <a:noFill/>
              </a14:hiddenFill>
            </a:ext>
          </a:extLst>
        </p:spPr>
      </p:cxnSp>
      <p:pic>
        <p:nvPicPr>
          <p:cNvPr id="18" name="Graphic 28">
            <a:extLst>
              <a:ext uri="{FF2B5EF4-FFF2-40B4-BE49-F238E27FC236}">
                <a16:creationId xmlns:a16="http://schemas.microsoft.com/office/drawing/2014/main" id="{6DFA748D-C0EF-8845-B25C-5BB94DA31434}"/>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233694" y="6404657"/>
            <a:ext cx="633736" cy="32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7470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904695-AA8D-7848-AE88-3BB8EDCA8F69}"/>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1173" y="0"/>
            <a:ext cx="12385726" cy="732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a:extLst>
              <a:ext uri="{FF2B5EF4-FFF2-40B4-BE49-F238E27FC236}">
                <a16:creationId xmlns:a16="http://schemas.microsoft.com/office/drawing/2014/main" id="{983DA4FE-497B-A24A-9EB5-0248E98E139F}"/>
              </a:ext>
            </a:extLst>
          </p:cNvPr>
          <p:cNvSpPr>
            <a:spLocks noGrp="1"/>
          </p:cNvSpPr>
          <p:nvPr>
            <p:ph type="pic" sz="quarter" idx="10"/>
          </p:nvPr>
        </p:nvSpPr>
        <p:spPr>
          <a:xfrm>
            <a:off x="-156702" y="0"/>
            <a:ext cx="12396841" cy="7315200"/>
          </a:xfrm>
          <a:prstGeom prst="rect">
            <a:avLst/>
          </a:prstGeom>
        </p:spPr>
        <p:txBody>
          <a:bodyPr/>
          <a:lstStyle/>
          <a:p>
            <a:endParaRPr lang="en-PT"/>
          </a:p>
        </p:txBody>
      </p:sp>
    </p:spTree>
    <p:extLst>
      <p:ext uri="{BB962C8B-B14F-4D97-AF65-F5344CB8AC3E}">
        <p14:creationId xmlns:p14="http://schemas.microsoft.com/office/powerpoint/2010/main" val="23133655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3" name="Shape 89">
            <a:extLst>
              <a:ext uri="{FF2B5EF4-FFF2-40B4-BE49-F238E27FC236}">
                <a16:creationId xmlns:a16="http://schemas.microsoft.com/office/drawing/2014/main" id="{E4289D5F-D1A1-AF48-BFAE-47865E611804}"/>
              </a:ext>
            </a:extLst>
          </p:cNvPr>
          <p:cNvCxnSpPr>
            <a:cxnSpLocks noChangeShapeType="1"/>
          </p:cNvCxnSpPr>
          <p:nvPr userDrawn="1"/>
        </p:nvCxnSpPr>
        <p:spPr bwMode="auto">
          <a:xfrm flipV="1">
            <a:off x="331556" y="6280882"/>
            <a:ext cx="11535874" cy="24198"/>
          </a:xfrm>
          <a:prstGeom prst="straightConnector1">
            <a:avLst/>
          </a:prstGeom>
          <a:noFill/>
          <a:ln w="3175">
            <a:solidFill>
              <a:srgbClr val="00AEEF"/>
            </a:solidFill>
            <a:miter lim="800000"/>
            <a:headEnd/>
            <a:tailEnd/>
          </a:ln>
          <a:extLst>
            <a:ext uri="{909E8E84-426E-40DD-AFC4-6F175D3DCCD1}">
              <a14:hiddenFill xmlns:a14="http://schemas.microsoft.com/office/drawing/2010/main">
                <a:noFill/>
              </a14:hiddenFill>
            </a:ext>
          </a:extLst>
        </p:spPr>
      </p:cxnSp>
      <p:pic>
        <p:nvPicPr>
          <p:cNvPr id="4" name="Graphic 28">
            <a:extLst>
              <a:ext uri="{FF2B5EF4-FFF2-40B4-BE49-F238E27FC236}">
                <a16:creationId xmlns:a16="http://schemas.microsoft.com/office/drawing/2014/main" id="{C14A235D-1364-9347-8E5E-1077E6F1922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233694" y="6404657"/>
            <a:ext cx="633736" cy="32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3971628-FDD1-BF46-A9F6-7536F05BABA6}"/>
              </a:ext>
            </a:extLst>
          </p:cNvPr>
          <p:cNvGrpSpPr/>
          <p:nvPr userDrawn="1"/>
        </p:nvGrpSpPr>
        <p:grpSpPr>
          <a:xfrm>
            <a:off x="694386" y="1829530"/>
            <a:ext cx="3497606" cy="3142585"/>
            <a:chOff x="520953" y="4055299"/>
            <a:chExt cx="6993391" cy="6285170"/>
          </a:xfrm>
        </p:grpSpPr>
        <p:sp>
          <p:nvSpPr>
            <p:cNvPr id="6" name="Rectangle 5">
              <a:extLst>
                <a:ext uri="{FF2B5EF4-FFF2-40B4-BE49-F238E27FC236}">
                  <a16:creationId xmlns:a16="http://schemas.microsoft.com/office/drawing/2014/main" id="{9B9F68B5-CD8A-A840-A9F5-807A92224E18}"/>
                </a:ext>
              </a:extLst>
            </p:cNvPr>
            <p:cNvSpPr/>
            <p:nvPr/>
          </p:nvSpPr>
          <p:spPr>
            <a:xfrm>
              <a:off x="520953" y="4055299"/>
              <a:ext cx="6993391" cy="62851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a:solidFill>
                  <a:schemeClr val="accent1"/>
                </a:solidFill>
                <a:latin typeface="CoreSansG-Regular" panose="020B0503030302020202" pitchFamily="34" charset="77"/>
                <a:sym typeface="Arial"/>
              </a:endParaRPr>
            </a:p>
          </p:txBody>
        </p:sp>
        <p:sp>
          <p:nvSpPr>
            <p:cNvPr id="7" name="Shape 1719">
              <a:extLst>
                <a:ext uri="{FF2B5EF4-FFF2-40B4-BE49-F238E27FC236}">
                  <a16:creationId xmlns:a16="http://schemas.microsoft.com/office/drawing/2014/main" id="{40E2A781-BE30-5242-B64F-28A7026618FE}"/>
                </a:ext>
              </a:extLst>
            </p:cNvPr>
            <p:cNvSpPr>
              <a:spLocks/>
            </p:cNvSpPr>
            <p:nvPr/>
          </p:nvSpPr>
          <p:spPr bwMode="auto">
            <a:xfrm>
              <a:off x="3657955" y="6885163"/>
              <a:ext cx="719387" cy="62544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grpSp>
        <p:nvGrpSpPr>
          <p:cNvPr id="8" name="Group 7">
            <a:extLst>
              <a:ext uri="{FF2B5EF4-FFF2-40B4-BE49-F238E27FC236}">
                <a16:creationId xmlns:a16="http://schemas.microsoft.com/office/drawing/2014/main" id="{D0A76271-384C-6848-807F-EBD753DE5A50}"/>
              </a:ext>
            </a:extLst>
          </p:cNvPr>
          <p:cNvGrpSpPr/>
          <p:nvPr userDrawn="1"/>
        </p:nvGrpSpPr>
        <p:grpSpPr>
          <a:xfrm>
            <a:off x="4376206" y="1829530"/>
            <a:ext cx="3497606" cy="3142585"/>
            <a:chOff x="8681552" y="4055299"/>
            <a:chExt cx="6993391" cy="6285170"/>
          </a:xfrm>
        </p:grpSpPr>
        <p:sp>
          <p:nvSpPr>
            <p:cNvPr id="9" name="Rectangle 8">
              <a:extLst>
                <a:ext uri="{FF2B5EF4-FFF2-40B4-BE49-F238E27FC236}">
                  <a16:creationId xmlns:a16="http://schemas.microsoft.com/office/drawing/2014/main" id="{008C0622-03AA-FF46-9C67-B75CBD29714C}"/>
                </a:ext>
              </a:extLst>
            </p:cNvPr>
            <p:cNvSpPr/>
            <p:nvPr/>
          </p:nvSpPr>
          <p:spPr>
            <a:xfrm>
              <a:off x="8681552" y="4055299"/>
              <a:ext cx="6993391" cy="62851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a:solidFill>
                  <a:schemeClr val="accent1"/>
                </a:solidFill>
                <a:latin typeface="CoreSansG-Regular" panose="020B0503030302020202" pitchFamily="34" charset="77"/>
                <a:sym typeface="Arial"/>
              </a:endParaRPr>
            </a:p>
          </p:txBody>
        </p:sp>
        <p:sp>
          <p:nvSpPr>
            <p:cNvPr id="10" name="Shape 1719">
              <a:extLst>
                <a:ext uri="{FF2B5EF4-FFF2-40B4-BE49-F238E27FC236}">
                  <a16:creationId xmlns:a16="http://schemas.microsoft.com/office/drawing/2014/main" id="{BB344F2D-0EB8-954F-873F-C2FEFF4DD952}"/>
                </a:ext>
              </a:extLst>
            </p:cNvPr>
            <p:cNvSpPr>
              <a:spLocks/>
            </p:cNvSpPr>
            <p:nvPr/>
          </p:nvSpPr>
          <p:spPr bwMode="auto">
            <a:xfrm>
              <a:off x="11888910" y="6885163"/>
              <a:ext cx="719387" cy="62544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grpSp>
        <p:nvGrpSpPr>
          <p:cNvPr id="11" name="Group 10">
            <a:extLst>
              <a:ext uri="{FF2B5EF4-FFF2-40B4-BE49-F238E27FC236}">
                <a16:creationId xmlns:a16="http://schemas.microsoft.com/office/drawing/2014/main" id="{04625F14-2CC9-534F-98BB-CD6341104450}"/>
              </a:ext>
            </a:extLst>
          </p:cNvPr>
          <p:cNvGrpSpPr/>
          <p:nvPr userDrawn="1"/>
        </p:nvGrpSpPr>
        <p:grpSpPr>
          <a:xfrm>
            <a:off x="8068606" y="1829530"/>
            <a:ext cx="3497606" cy="3142585"/>
            <a:chOff x="16064429" y="4046683"/>
            <a:chExt cx="6993391" cy="6285170"/>
          </a:xfrm>
        </p:grpSpPr>
        <p:sp>
          <p:nvSpPr>
            <p:cNvPr id="12" name="Rectangle 11">
              <a:extLst>
                <a:ext uri="{FF2B5EF4-FFF2-40B4-BE49-F238E27FC236}">
                  <a16:creationId xmlns:a16="http://schemas.microsoft.com/office/drawing/2014/main" id="{FD8BE936-1D75-314E-A9E2-2836F9CCF027}"/>
                </a:ext>
              </a:extLst>
            </p:cNvPr>
            <p:cNvSpPr/>
            <p:nvPr/>
          </p:nvSpPr>
          <p:spPr>
            <a:xfrm>
              <a:off x="16064429" y="4046683"/>
              <a:ext cx="6993391" cy="62851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a:solidFill>
                  <a:schemeClr val="accent1"/>
                </a:solidFill>
                <a:latin typeface="CoreSansG-Regular" panose="020B0503030302020202" pitchFamily="34" charset="77"/>
                <a:sym typeface="Arial"/>
              </a:endParaRPr>
            </a:p>
          </p:txBody>
        </p:sp>
        <p:sp>
          <p:nvSpPr>
            <p:cNvPr id="13" name="Shape 1719">
              <a:extLst>
                <a:ext uri="{FF2B5EF4-FFF2-40B4-BE49-F238E27FC236}">
                  <a16:creationId xmlns:a16="http://schemas.microsoft.com/office/drawing/2014/main" id="{FDD83BDC-ACA6-C84F-816B-D7E3617D8FE9}"/>
                </a:ext>
              </a:extLst>
            </p:cNvPr>
            <p:cNvSpPr>
              <a:spLocks/>
            </p:cNvSpPr>
            <p:nvPr/>
          </p:nvSpPr>
          <p:spPr bwMode="auto">
            <a:xfrm>
              <a:off x="19200934" y="6876547"/>
              <a:ext cx="719387" cy="62544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sp>
        <p:nvSpPr>
          <p:cNvPr id="15" name="Picture Placeholder 14">
            <a:extLst>
              <a:ext uri="{FF2B5EF4-FFF2-40B4-BE49-F238E27FC236}">
                <a16:creationId xmlns:a16="http://schemas.microsoft.com/office/drawing/2014/main" id="{E770F527-7BFD-9442-BE29-DA0ED6938931}"/>
              </a:ext>
            </a:extLst>
          </p:cNvPr>
          <p:cNvSpPr>
            <a:spLocks noGrp="1"/>
          </p:cNvSpPr>
          <p:nvPr>
            <p:ph type="pic" sz="quarter" idx="10"/>
          </p:nvPr>
        </p:nvSpPr>
        <p:spPr>
          <a:xfrm>
            <a:off x="694713" y="1829594"/>
            <a:ext cx="3497379" cy="3142456"/>
          </a:xfrm>
          <a:prstGeom prst="rect">
            <a:avLst/>
          </a:prstGeom>
        </p:spPr>
        <p:txBody>
          <a:bodyPr/>
          <a:lstStyle/>
          <a:p>
            <a:endParaRPr lang="en-PT"/>
          </a:p>
        </p:txBody>
      </p:sp>
      <p:sp>
        <p:nvSpPr>
          <p:cNvPr id="16" name="Picture Placeholder 14">
            <a:extLst>
              <a:ext uri="{FF2B5EF4-FFF2-40B4-BE49-F238E27FC236}">
                <a16:creationId xmlns:a16="http://schemas.microsoft.com/office/drawing/2014/main" id="{28771548-FEEA-0346-9AAD-1BE1123E6572}"/>
              </a:ext>
            </a:extLst>
          </p:cNvPr>
          <p:cNvSpPr>
            <a:spLocks noGrp="1"/>
          </p:cNvSpPr>
          <p:nvPr>
            <p:ph type="pic" sz="quarter" idx="11"/>
          </p:nvPr>
        </p:nvSpPr>
        <p:spPr>
          <a:xfrm>
            <a:off x="4375353" y="1829530"/>
            <a:ext cx="3497379" cy="3142456"/>
          </a:xfrm>
          <a:prstGeom prst="rect">
            <a:avLst/>
          </a:prstGeom>
        </p:spPr>
        <p:txBody>
          <a:bodyPr/>
          <a:lstStyle/>
          <a:p>
            <a:endParaRPr lang="en-PT"/>
          </a:p>
        </p:txBody>
      </p:sp>
      <p:sp>
        <p:nvSpPr>
          <p:cNvPr id="17" name="Picture Placeholder 14">
            <a:extLst>
              <a:ext uri="{FF2B5EF4-FFF2-40B4-BE49-F238E27FC236}">
                <a16:creationId xmlns:a16="http://schemas.microsoft.com/office/drawing/2014/main" id="{E1D3306D-70C5-9746-9131-92B6B26162A3}"/>
              </a:ext>
            </a:extLst>
          </p:cNvPr>
          <p:cNvSpPr>
            <a:spLocks noGrp="1"/>
          </p:cNvSpPr>
          <p:nvPr>
            <p:ph type="pic" sz="quarter" idx="12"/>
          </p:nvPr>
        </p:nvSpPr>
        <p:spPr>
          <a:xfrm>
            <a:off x="8071721" y="1829530"/>
            <a:ext cx="3497379" cy="3142456"/>
          </a:xfrm>
          <a:prstGeom prst="rect">
            <a:avLst/>
          </a:prstGeom>
        </p:spPr>
        <p:txBody>
          <a:bodyPr/>
          <a:lstStyle/>
          <a:p>
            <a:endParaRPr lang="en-PT"/>
          </a:p>
        </p:txBody>
      </p:sp>
    </p:spTree>
    <p:extLst>
      <p:ext uri="{BB962C8B-B14F-4D97-AF65-F5344CB8AC3E}">
        <p14:creationId xmlns:p14="http://schemas.microsoft.com/office/powerpoint/2010/main" val="16818019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3" name="Shape 89">
            <a:extLst>
              <a:ext uri="{FF2B5EF4-FFF2-40B4-BE49-F238E27FC236}">
                <a16:creationId xmlns:a16="http://schemas.microsoft.com/office/drawing/2014/main" id="{BA6E55CB-F8FF-5040-AD1D-07CE60B1023D}"/>
              </a:ext>
            </a:extLst>
          </p:cNvPr>
          <p:cNvCxnSpPr>
            <a:cxnSpLocks noChangeShapeType="1"/>
          </p:cNvCxnSpPr>
          <p:nvPr userDrawn="1"/>
        </p:nvCxnSpPr>
        <p:spPr bwMode="auto">
          <a:xfrm flipV="1">
            <a:off x="331556" y="6280882"/>
            <a:ext cx="11535874" cy="24198"/>
          </a:xfrm>
          <a:prstGeom prst="straightConnector1">
            <a:avLst/>
          </a:prstGeom>
          <a:noFill/>
          <a:ln w="3175">
            <a:solidFill>
              <a:srgbClr val="00AEEF"/>
            </a:solidFill>
            <a:miter lim="800000"/>
            <a:headEnd/>
            <a:tailEnd/>
          </a:ln>
          <a:extLst>
            <a:ext uri="{909E8E84-426E-40DD-AFC4-6F175D3DCCD1}">
              <a14:hiddenFill xmlns:a14="http://schemas.microsoft.com/office/drawing/2010/main">
                <a:noFill/>
              </a14:hiddenFill>
            </a:ext>
          </a:extLst>
        </p:spPr>
      </p:cxnSp>
      <p:pic>
        <p:nvPicPr>
          <p:cNvPr id="4" name="Graphic 28">
            <a:extLst>
              <a:ext uri="{FF2B5EF4-FFF2-40B4-BE49-F238E27FC236}">
                <a16:creationId xmlns:a16="http://schemas.microsoft.com/office/drawing/2014/main" id="{CEFD4072-AA60-7747-BC80-CC88E720961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233694" y="6404657"/>
            <a:ext cx="633736" cy="32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CB438B8-6086-B846-8FE7-DE3AFA1BDDF0}"/>
              </a:ext>
            </a:extLst>
          </p:cNvPr>
          <p:cNvSpPr/>
          <p:nvPr userDrawn="1"/>
        </p:nvSpPr>
        <p:spPr>
          <a:xfrm>
            <a:off x="2000134" y="1517025"/>
            <a:ext cx="8336564" cy="38239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a:solidFill>
                <a:schemeClr val="accent1"/>
              </a:solidFill>
              <a:latin typeface="CoreSansG-Regular" panose="020B0503030302020202" pitchFamily="34" charset="77"/>
              <a:sym typeface="Arial"/>
            </a:endParaRPr>
          </a:p>
        </p:txBody>
      </p:sp>
      <p:sp>
        <p:nvSpPr>
          <p:cNvPr id="6" name="Shape 1719">
            <a:extLst>
              <a:ext uri="{FF2B5EF4-FFF2-40B4-BE49-F238E27FC236}">
                <a16:creationId xmlns:a16="http://schemas.microsoft.com/office/drawing/2014/main" id="{C930F1FC-EE4C-9540-ABFF-9311DDAF28EE}"/>
              </a:ext>
            </a:extLst>
          </p:cNvPr>
          <p:cNvSpPr>
            <a:spLocks/>
          </p:cNvSpPr>
          <p:nvPr userDrawn="1"/>
        </p:nvSpPr>
        <p:spPr bwMode="auto">
          <a:xfrm>
            <a:off x="5765789" y="3141986"/>
            <a:ext cx="660423" cy="574029"/>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45713" tIns="22850" rIns="45713" bIns="22850"/>
          <a:lstStyle/>
          <a:p>
            <a:endParaRPr lang="en-PT" sz="700" dirty="0"/>
          </a:p>
        </p:txBody>
      </p:sp>
      <p:sp>
        <p:nvSpPr>
          <p:cNvPr id="8" name="Picture Placeholder 7">
            <a:extLst>
              <a:ext uri="{FF2B5EF4-FFF2-40B4-BE49-F238E27FC236}">
                <a16:creationId xmlns:a16="http://schemas.microsoft.com/office/drawing/2014/main" id="{FB0978D8-7F15-484A-95BF-BD5819E184D7}"/>
              </a:ext>
            </a:extLst>
          </p:cNvPr>
          <p:cNvSpPr>
            <a:spLocks noGrp="1"/>
          </p:cNvSpPr>
          <p:nvPr>
            <p:ph type="pic" sz="quarter" idx="10"/>
          </p:nvPr>
        </p:nvSpPr>
        <p:spPr>
          <a:xfrm>
            <a:off x="1988544" y="1516857"/>
            <a:ext cx="8336546" cy="3824288"/>
          </a:xfrm>
          <a:prstGeom prst="rect">
            <a:avLst/>
          </a:prstGeom>
        </p:spPr>
        <p:txBody>
          <a:bodyPr/>
          <a:lstStyle/>
          <a:p>
            <a:endParaRPr lang="en-PT"/>
          </a:p>
        </p:txBody>
      </p:sp>
    </p:spTree>
    <p:extLst>
      <p:ext uri="{BB962C8B-B14F-4D97-AF65-F5344CB8AC3E}">
        <p14:creationId xmlns:p14="http://schemas.microsoft.com/office/powerpoint/2010/main" val="24691051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cxnSp>
        <p:nvCxnSpPr>
          <p:cNvPr id="3" name="Shape 89">
            <a:extLst>
              <a:ext uri="{FF2B5EF4-FFF2-40B4-BE49-F238E27FC236}">
                <a16:creationId xmlns:a16="http://schemas.microsoft.com/office/drawing/2014/main" id="{607E7638-2FEB-764D-A9E3-E90F8B6E69FB}"/>
              </a:ext>
            </a:extLst>
          </p:cNvPr>
          <p:cNvCxnSpPr>
            <a:cxnSpLocks noChangeShapeType="1"/>
          </p:cNvCxnSpPr>
          <p:nvPr userDrawn="1"/>
        </p:nvCxnSpPr>
        <p:spPr bwMode="auto">
          <a:xfrm flipV="1">
            <a:off x="331556" y="6280882"/>
            <a:ext cx="11535874" cy="24198"/>
          </a:xfrm>
          <a:prstGeom prst="straightConnector1">
            <a:avLst/>
          </a:prstGeom>
          <a:noFill/>
          <a:ln w="3175">
            <a:solidFill>
              <a:srgbClr val="00AEEF"/>
            </a:solidFill>
            <a:miter lim="800000"/>
            <a:headEnd/>
            <a:tailEnd/>
          </a:ln>
          <a:extLst>
            <a:ext uri="{909E8E84-426E-40DD-AFC4-6F175D3DCCD1}">
              <a14:hiddenFill xmlns:a14="http://schemas.microsoft.com/office/drawing/2010/main">
                <a:noFill/>
              </a14:hiddenFill>
            </a:ext>
          </a:extLst>
        </p:spPr>
      </p:cxnSp>
      <p:pic>
        <p:nvPicPr>
          <p:cNvPr id="4" name="Graphic 28">
            <a:extLst>
              <a:ext uri="{FF2B5EF4-FFF2-40B4-BE49-F238E27FC236}">
                <a16:creationId xmlns:a16="http://schemas.microsoft.com/office/drawing/2014/main" id="{0307B713-983A-5E46-B63E-79D510F23F21}"/>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233694" y="6404657"/>
            <a:ext cx="633736" cy="32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F82C08B0-7861-A646-961F-E640C3F2A2FF}"/>
              </a:ext>
            </a:extLst>
          </p:cNvPr>
          <p:cNvGrpSpPr/>
          <p:nvPr userDrawn="1"/>
        </p:nvGrpSpPr>
        <p:grpSpPr>
          <a:xfrm>
            <a:off x="273005" y="1568383"/>
            <a:ext cx="5762751" cy="3746665"/>
            <a:chOff x="662940" y="472434"/>
            <a:chExt cx="17743329" cy="11538866"/>
          </a:xfrm>
        </p:grpSpPr>
        <p:sp>
          <p:nvSpPr>
            <p:cNvPr id="6" name="Rectangle 5">
              <a:extLst>
                <a:ext uri="{FF2B5EF4-FFF2-40B4-BE49-F238E27FC236}">
                  <a16:creationId xmlns:a16="http://schemas.microsoft.com/office/drawing/2014/main" id="{CF6C0F16-5EC5-4F43-B4A2-253079ACF314}"/>
                </a:ext>
              </a:extLst>
            </p:cNvPr>
            <p:cNvSpPr/>
            <p:nvPr/>
          </p:nvSpPr>
          <p:spPr>
            <a:xfrm>
              <a:off x="662940" y="472434"/>
              <a:ext cx="17743329" cy="115388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dirty="0">
                <a:solidFill>
                  <a:schemeClr val="accent1"/>
                </a:solidFill>
                <a:latin typeface="CoreSansG-Regular" panose="020B0503030302020202" pitchFamily="34" charset="77"/>
                <a:sym typeface="Arial"/>
              </a:endParaRPr>
            </a:p>
          </p:txBody>
        </p:sp>
        <p:sp>
          <p:nvSpPr>
            <p:cNvPr id="7" name="Shape 1719">
              <a:extLst>
                <a:ext uri="{FF2B5EF4-FFF2-40B4-BE49-F238E27FC236}">
                  <a16:creationId xmlns:a16="http://schemas.microsoft.com/office/drawing/2014/main" id="{F7B797BD-E715-F946-8969-7D06A27BB0B9}"/>
                </a:ext>
              </a:extLst>
            </p:cNvPr>
            <p:cNvSpPr>
              <a:spLocks/>
            </p:cNvSpPr>
            <p:nvPr/>
          </p:nvSpPr>
          <p:spPr bwMode="auto">
            <a:xfrm>
              <a:off x="8874352" y="5667838"/>
              <a:ext cx="1320502" cy="1148058"/>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grpSp>
        <p:nvGrpSpPr>
          <p:cNvPr id="8" name="Group 7">
            <a:extLst>
              <a:ext uri="{FF2B5EF4-FFF2-40B4-BE49-F238E27FC236}">
                <a16:creationId xmlns:a16="http://schemas.microsoft.com/office/drawing/2014/main" id="{254488A0-A61B-794D-9B4F-A64AD667ECDF}"/>
              </a:ext>
            </a:extLst>
          </p:cNvPr>
          <p:cNvGrpSpPr/>
          <p:nvPr userDrawn="1"/>
        </p:nvGrpSpPr>
        <p:grpSpPr>
          <a:xfrm>
            <a:off x="6156244" y="1568383"/>
            <a:ext cx="5762751" cy="3746665"/>
            <a:chOff x="258573" y="570920"/>
            <a:chExt cx="17743329" cy="11538866"/>
          </a:xfrm>
        </p:grpSpPr>
        <p:sp>
          <p:nvSpPr>
            <p:cNvPr id="9" name="Rectangle 8">
              <a:extLst>
                <a:ext uri="{FF2B5EF4-FFF2-40B4-BE49-F238E27FC236}">
                  <a16:creationId xmlns:a16="http://schemas.microsoft.com/office/drawing/2014/main" id="{3D725CD9-074A-1D40-B58C-8050C7E95003}"/>
                </a:ext>
              </a:extLst>
            </p:cNvPr>
            <p:cNvSpPr/>
            <p:nvPr/>
          </p:nvSpPr>
          <p:spPr>
            <a:xfrm>
              <a:off x="258573" y="570920"/>
              <a:ext cx="17743329" cy="115388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dirty="0">
                <a:solidFill>
                  <a:schemeClr val="accent1"/>
                </a:solidFill>
                <a:latin typeface="CoreSansG-Regular" panose="020B0503030302020202" pitchFamily="34" charset="77"/>
                <a:sym typeface="Arial"/>
              </a:endParaRPr>
            </a:p>
          </p:txBody>
        </p:sp>
        <p:sp>
          <p:nvSpPr>
            <p:cNvPr id="10" name="Shape 1719">
              <a:extLst>
                <a:ext uri="{FF2B5EF4-FFF2-40B4-BE49-F238E27FC236}">
                  <a16:creationId xmlns:a16="http://schemas.microsoft.com/office/drawing/2014/main" id="{AEDF59A8-8FBA-1F4F-9D0F-9A650F12EC96}"/>
                </a:ext>
              </a:extLst>
            </p:cNvPr>
            <p:cNvSpPr>
              <a:spLocks/>
            </p:cNvSpPr>
            <p:nvPr/>
          </p:nvSpPr>
          <p:spPr bwMode="auto">
            <a:xfrm>
              <a:off x="8600501" y="5551287"/>
              <a:ext cx="1320501" cy="1148058"/>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sp>
        <p:nvSpPr>
          <p:cNvPr id="12" name="Picture Placeholder 11">
            <a:extLst>
              <a:ext uri="{FF2B5EF4-FFF2-40B4-BE49-F238E27FC236}">
                <a16:creationId xmlns:a16="http://schemas.microsoft.com/office/drawing/2014/main" id="{A042CF5A-23D7-A24C-9A90-65CD035ADBC7}"/>
              </a:ext>
            </a:extLst>
          </p:cNvPr>
          <p:cNvSpPr>
            <a:spLocks noGrp="1"/>
          </p:cNvSpPr>
          <p:nvPr>
            <p:ph type="pic" sz="quarter" idx="10"/>
          </p:nvPr>
        </p:nvSpPr>
        <p:spPr>
          <a:xfrm>
            <a:off x="261688" y="1568450"/>
            <a:ext cx="5762538" cy="3746500"/>
          </a:xfrm>
          <a:prstGeom prst="rect">
            <a:avLst/>
          </a:prstGeom>
        </p:spPr>
        <p:txBody>
          <a:bodyPr/>
          <a:lstStyle/>
          <a:p>
            <a:endParaRPr lang="en-PT"/>
          </a:p>
        </p:txBody>
      </p:sp>
      <p:sp>
        <p:nvSpPr>
          <p:cNvPr id="15" name="Picture Placeholder 14">
            <a:extLst>
              <a:ext uri="{FF2B5EF4-FFF2-40B4-BE49-F238E27FC236}">
                <a16:creationId xmlns:a16="http://schemas.microsoft.com/office/drawing/2014/main" id="{E335D8D2-BDB3-FE45-B0ED-298E9B62C540}"/>
              </a:ext>
            </a:extLst>
          </p:cNvPr>
          <p:cNvSpPr>
            <a:spLocks noGrp="1"/>
          </p:cNvSpPr>
          <p:nvPr>
            <p:ph type="pic" sz="quarter" idx="11"/>
          </p:nvPr>
        </p:nvSpPr>
        <p:spPr>
          <a:xfrm>
            <a:off x="6156341" y="1568450"/>
            <a:ext cx="5762538" cy="3746500"/>
          </a:xfrm>
          <a:prstGeom prst="rect">
            <a:avLst/>
          </a:prstGeom>
        </p:spPr>
        <p:txBody>
          <a:bodyPr/>
          <a:lstStyle/>
          <a:p>
            <a:endParaRPr lang="en-PT"/>
          </a:p>
        </p:txBody>
      </p:sp>
    </p:spTree>
    <p:extLst>
      <p:ext uri="{BB962C8B-B14F-4D97-AF65-F5344CB8AC3E}">
        <p14:creationId xmlns:p14="http://schemas.microsoft.com/office/powerpoint/2010/main" val="2874507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43"/>
        <p:cNvGrpSpPr/>
        <p:nvPr/>
      </p:nvGrpSpPr>
      <p:grpSpPr>
        <a:xfrm>
          <a:off x="0" y="0"/>
          <a:ext cx="0" cy="0"/>
          <a:chOff x="0" y="0"/>
          <a:chExt cx="0" cy="0"/>
        </a:xfrm>
      </p:grpSpPr>
      <p:pic>
        <p:nvPicPr>
          <p:cNvPr id="144" name="Google Shape;144;p29" descr="A group of kids looking at a computer&#10;&#10;Description automatically generated with medium confidence"/>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0" y="-125663"/>
            <a:ext cx="12192000" cy="6983663"/>
          </a:xfrm>
          <a:prstGeom prst="rect">
            <a:avLst/>
          </a:prstGeom>
          <a:noFill/>
          <a:ln>
            <a:noFill/>
          </a:ln>
        </p:spPr>
      </p:pic>
      <p:sp>
        <p:nvSpPr>
          <p:cNvPr id="145" name="Google Shape;145;p29"/>
          <p:cNvSpPr/>
          <p:nvPr/>
        </p:nvSpPr>
        <p:spPr>
          <a:xfrm>
            <a:off x="4032435" y="-95135"/>
            <a:ext cx="8159566" cy="6908664"/>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29"/>
          <p:cNvSpPr txBox="1">
            <a:spLocks noGrp="1"/>
          </p:cNvSpPr>
          <p:nvPr>
            <p:ph type="title"/>
          </p:nvPr>
        </p:nvSpPr>
        <p:spPr>
          <a:xfrm>
            <a:off x="6462838" y="3236595"/>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7" name="Google Shape;147;p29"/>
          <p:cNvSpPr txBox="1">
            <a:spLocks noGrp="1"/>
          </p:cNvSpPr>
          <p:nvPr>
            <p:ph type="body" idx="1"/>
          </p:nvPr>
        </p:nvSpPr>
        <p:spPr>
          <a:xfrm>
            <a:off x="6462838" y="4534579"/>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48" name="Google Shape;148;p29"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b="11104"/>
          <a:stretch/>
        </p:blipFill>
        <p:spPr>
          <a:xfrm>
            <a:off x="5659446" y="-258032"/>
            <a:ext cx="5953311" cy="3362258"/>
          </a:xfrm>
          <a:prstGeom prst="rect">
            <a:avLst/>
          </a:prstGeom>
          <a:noFill/>
          <a:ln>
            <a:noFill/>
          </a:ln>
        </p:spPr>
      </p:pic>
      <p:sp>
        <p:nvSpPr>
          <p:cNvPr id="149" name="Google Shape;149;p29"/>
          <p:cNvSpPr txBox="1"/>
          <p:nvPr/>
        </p:nvSpPr>
        <p:spPr>
          <a:xfrm>
            <a:off x="8516471" y="2545148"/>
            <a:ext cx="2444732" cy="5232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800" b="0" i="0">
                <a:solidFill>
                  <a:srgbClr val="0070C0"/>
                </a:solidFill>
                <a:latin typeface="Montserrat"/>
                <a:ea typeface="Montserrat"/>
                <a:cs typeface="Montserrat"/>
                <a:sym typeface="Montserrat"/>
              </a:rPr>
              <a:t>PORTUGAL</a:t>
            </a: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cxnSp>
        <p:nvCxnSpPr>
          <p:cNvPr id="3" name="Shape 89">
            <a:extLst>
              <a:ext uri="{FF2B5EF4-FFF2-40B4-BE49-F238E27FC236}">
                <a16:creationId xmlns:a16="http://schemas.microsoft.com/office/drawing/2014/main" id="{DFF24489-40FA-3C41-B82E-45574AB93B38}"/>
              </a:ext>
            </a:extLst>
          </p:cNvPr>
          <p:cNvCxnSpPr>
            <a:cxnSpLocks noChangeShapeType="1"/>
          </p:cNvCxnSpPr>
          <p:nvPr userDrawn="1"/>
        </p:nvCxnSpPr>
        <p:spPr bwMode="auto">
          <a:xfrm flipV="1">
            <a:off x="331556" y="6280882"/>
            <a:ext cx="11535874" cy="24198"/>
          </a:xfrm>
          <a:prstGeom prst="straightConnector1">
            <a:avLst/>
          </a:prstGeom>
          <a:noFill/>
          <a:ln w="3175">
            <a:solidFill>
              <a:srgbClr val="00AEEF"/>
            </a:solidFill>
            <a:miter lim="800000"/>
            <a:headEnd/>
            <a:tailEnd/>
          </a:ln>
          <a:extLst>
            <a:ext uri="{909E8E84-426E-40DD-AFC4-6F175D3DCCD1}">
              <a14:hiddenFill xmlns:a14="http://schemas.microsoft.com/office/drawing/2010/main">
                <a:noFill/>
              </a14:hiddenFill>
            </a:ext>
          </a:extLst>
        </p:spPr>
      </p:cxnSp>
      <p:pic>
        <p:nvPicPr>
          <p:cNvPr id="4" name="Graphic 28">
            <a:extLst>
              <a:ext uri="{FF2B5EF4-FFF2-40B4-BE49-F238E27FC236}">
                <a16:creationId xmlns:a16="http://schemas.microsoft.com/office/drawing/2014/main" id="{E3E26E48-1146-D54B-9F39-A3CA8998E642}"/>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233694" y="6404657"/>
            <a:ext cx="633736" cy="32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91F1218C-9C0E-5E4A-9619-934FD1EB4EC6}"/>
              </a:ext>
            </a:extLst>
          </p:cNvPr>
          <p:cNvGrpSpPr/>
          <p:nvPr userDrawn="1"/>
        </p:nvGrpSpPr>
        <p:grpSpPr>
          <a:xfrm>
            <a:off x="331556" y="1613014"/>
            <a:ext cx="2333649" cy="2096774"/>
            <a:chOff x="520953" y="4055299"/>
            <a:chExt cx="6993391" cy="6285170"/>
          </a:xfrm>
        </p:grpSpPr>
        <p:sp>
          <p:nvSpPr>
            <p:cNvPr id="6" name="Rectangle 5">
              <a:extLst>
                <a:ext uri="{FF2B5EF4-FFF2-40B4-BE49-F238E27FC236}">
                  <a16:creationId xmlns:a16="http://schemas.microsoft.com/office/drawing/2014/main" id="{E22BF08E-1988-0841-B73A-4FA311341A26}"/>
                </a:ext>
              </a:extLst>
            </p:cNvPr>
            <p:cNvSpPr/>
            <p:nvPr/>
          </p:nvSpPr>
          <p:spPr>
            <a:xfrm>
              <a:off x="520953" y="4055299"/>
              <a:ext cx="6993391" cy="62851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a:solidFill>
                  <a:schemeClr val="accent1"/>
                </a:solidFill>
                <a:latin typeface="CoreSansG-Regular" panose="020B0503030302020202" pitchFamily="34" charset="77"/>
                <a:sym typeface="Arial"/>
              </a:endParaRPr>
            </a:p>
          </p:txBody>
        </p:sp>
        <p:sp>
          <p:nvSpPr>
            <p:cNvPr id="7" name="Shape 1719">
              <a:extLst>
                <a:ext uri="{FF2B5EF4-FFF2-40B4-BE49-F238E27FC236}">
                  <a16:creationId xmlns:a16="http://schemas.microsoft.com/office/drawing/2014/main" id="{AD6035E8-E1AD-8149-9A94-280EEE8111F3}"/>
                </a:ext>
              </a:extLst>
            </p:cNvPr>
            <p:cNvSpPr>
              <a:spLocks/>
            </p:cNvSpPr>
            <p:nvPr/>
          </p:nvSpPr>
          <p:spPr bwMode="auto">
            <a:xfrm>
              <a:off x="3657955" y="6885163"/>
              <a:ext cx="719387" cy="62544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grpSp>
        <p:nvGrpSpPr>
          <p:cNvPr id="8" name="Group 7">
            <a:extLst>
              <a:ext uri="{FF2B5EF4-FFF2-40B4-BE49-F238E27FC236}">
                <a16:creationId xmlns:a16="http://schemas.microsoft.com/office/drawing/2014/main" id="{6D49984F-1586-6540-9826-9D264AE23D25}"/>
              </a:ext>
            </a:extLst>
          </p:cNvPr>
          <p:cNvGrpSpPr/>
          <p:nvPr userDrawn="1"/>
        </p:nvGrpSpPr>
        <p:grpSpPr>
          <a:xfrm>
            <a:off x="2755291" y="1603355"/>
            <a:ext cx="2333649" cy="2096774"/>
            <a:chOff x="8681553" y="4055299"/>
            <a:chExt cx="6993392" cy="6285170"/>
          </a:xfrm>
        </p:grpSpPr>
        <p:sp>
          <p:nvSpPr>
            <p:cNvPr id="9" name="Rectangle 8">
              <a:extLst>
                <a:ext uri="{FF2B5EF4-FFF2-40B4-BE49-F238E27FC236}">
                  <a16:creationId xmlns:a16="http://schemas.microsoft.com/office/drawing/2014/main" id="{1685113B-8490-1540-BCF8-79ADF0B0ED7C}"/>
                </a:ext>
              </a:extLst>
            </p:cNvPr>
            <p:cNvSpPr/>
            <p:nvPr/>
          </p:nvSpPr>
          <p:spPr>
            <a:xfrm>
              <a:off x="8681553" y="4055299"/>
              <a:ext cx="6993392" cy="62851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dirty="0">
                <a:solidFill>
                  <a:schemeClr val="accent1"/>
                </a:solidFill>
                <a:latin typeface="CoreSansG-Regular" panose="020B0503030302020202" pitchFamily="34" charset="77"/>
                <a:sym typeface="Arial"/>
              </a:endParaRPr>
            </a:p>
          </p:txBody>
        </p:sp>
        <p:sp>
          <p:nvSpPr>
            <p:cNvPr id="10" name="Shape 1719">
              <a:extLst>
                <a:ext uri="{FF2B5EF4-FFF2-40B4-BE49-F238E27FC236}">
                  <a16:creationId xmlns:a16="http://schemas.microsoft.com/office/drawing/2014/main" id="{FCF87386-0FCC-204D-A392-D1E14F2CD8C1}"/>
                </a:ext>
              </a:extLst>
            </p:cNvPr>
            <p:cNvSpPr>
              <a:spLocks/>
            </p:cNvSpPr>
            <p:nvPr/>
          </p:nvSpPr>
          <p:spPr bwMode="auto">
            <a:xfrm>
              <a:off x="11888910" y="6885163"/>
              <a:ext cx="719387" cy="62544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grpSp>
        <p:nvGrpSpPr>
          <p:cNvPr id="11" name="Group 10">
            <a:extLst>
              <a:ext uri="{FF2B5EF4-FFF2-40B4-BE49-F238E27FC236}">
                <a16:creationId xmlns:a16="http://schemas.microsoft.com/office/drawing/2014/main" id="{4EDA2D9F-7F8B-E44A-9B82-7FFC684108B7}"/>
              </a:ext>
            </a:extLst>
          </p:cNvPr>
          <p:cNvGrpSpPr/>
          <p:nvPr userDrawn="1"/>
        </p:nvGrpSpPr>
        <p:grpSpPr>
          <a:xfrm>
            <a:off x="5185490" y="1615114"/>
            <a:ext cx="2333649" cy="2096774"/>
            <a:chOff x="16064429" y="4046683"/>
            <a:chExt cx="6993391" cy="6285170"/>
          </a:xfrm>
        </p:grpSpPr>
        <p:sp>
          <p:nvSpPr>
            <p:cNvPr id="12" name="Rectangle 11">
              <a:extLst>
                <a:ext uri="{FF2B5EF4-FFF2-40B4-BE49-F238E27FC236}">
                  <a16:creationId xmlns:a16="http://schemas.microsoft.com/office/drawing/2014/main" id="{7A4633AC-938F-1747-AC3A-9DC2FA50781F}"/>
                </a:ext>
              </a:extLst>
            </p:cNvPr>
            <p:cNvSpPr/>
            <p:nvPr/>
          </p:nvSpPr>
          <p:spPr>
            <a:xfrm>
              <a:off x="16064429" y="4046683"/>
              <a:ext cx="6993391" cy="62851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dirty="0">
                <a:solidFill>
                  <a:schemeClr val="accent1"/>
                </a:solidFill>
                <a:latin typeface="CoreSansG-Regular" panose="020B0503030302020202" pitchFamily="34" charset="77"/>
                <a:sym typeface="Arial"/>
              </a:endParaRPr>
            </a:p>
          </p:txBody>
        </p:sp>
        <p:sp>
          <p:nvSpPr>
            <p:cNvPr id="13" name="Shape 1719">
              <a:extLst>
                <a:ext uri="{FF2B5EF4-FFF2-40B4-BE49-F238E27FC236}">
                  <a16:creationId xmlns:a16="http://schemas.microsoft.com/office/drawing/2014/main" id="{DF253062-953D-6747-B30D-2B96E718C042}"/>
                </a:ext>
              </a:extLst>
            </p:cNvPr>
            <p:cNvSpPr>
              <a:spLocks/>
            </p:cNvSpPr>
            <p:nvPr/>
          </p:nvSpPr>
          <p:spPr bwMode="auto">
            <a:xfrm>
              <a:off x="19200934" y="6876547"/>
              <a:ext cx="719387" cy="62544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grpSp>
        <p:nvGrpSpPr>
          <p:cNvPr id="14" name="Group 13">
            <a:extLst>
              <a:ext uri="{FF2B5EF4-FFF2-40B4-BE49-F238E27FC236}">
                <a16:creationId xmlns:a16="http://schemas.microsoft.com/office/drawing/2014/main" id="{5ACE110A-FE44-994C-A2A1-090B3BB4DB36}"/>
              </a:ext>
            </a:extLst>
          </p:cNvPr>
          <p:cNvGrpSpPr/>
          <p:nvPr userDrawn="1"/>
        </p:nvGrpSpPr>
        <p:grpSpPr>
          <a:xfrm>
            <a:off x="331556" y="3821389"/>
            <a:ext cx="2333649" cy="2096774"/>
            <a:chOff x="520953" y="4055299"/>
            <a:chExt cx="6993391" cy="6285170"/>
          </a:xfrm>
        </p:grpSpPr>
        <p:sp>
          <p:nvSpPr>
            <p:cNvPr id="15" name="Rectangle 14">
              <a:extLst>
                <a:ext uri="{FF2B5EF4-FFF2-40B4-BE49-F238E27FC236}">
                  <a16:creationId xmlns:a16="http://schemas.microsoft.com/office/drawing/2014/main" id="{5F502C1D-1FCC-EB49-BE74-CE58C14C5971}"/>
                </a:ext>
              </a:extLst>
            </p:cNvPr>
            <p:cNvSpPr/>
            <p:nvPr/>
          </p:nvSpPr>
          <p:spPr>
            <a:xfrm>
              <a:off x="520953" y="4055299"/>
              <a:ext cx="6993391" cy="62851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a:solidFill>
                  <a:schemeClr val="accent1"/>
                </a:solidFill>
                <a:latin typeface="CoreSansG-Regular" panose="020B0503030302020202" pitchFamily="34" charset="77"/>
                <a:sym typeface="Arial"/>
              </a:endParaRPr>
            </a:p>
          </p:txBody>
        </p:sp>
        <p:sp>
          <p:nvSpPr>
            <p:cNvPr id="16" name="Shape 1719">
              <a:extLst>
                <a:ext uri="{FF2B5EF4-FFF2-40B4-BE49-F238E27FC236}">
                  <a16:creationId xmlns:a16="http://schemas.microsoft.com/office/drawing/2014/main" id="{AB3795A2-C189-4F4C-B615-3466B4E5C487}"/>
                </a:ext>
              </a:extLst>
            </p:cNvPr>
            <p:cNvSpPr>
              <a:spLocks/>
            </p:cNvSpPr>
            <p:nvPr/>
          </p:nvSpPr>
          <p:spPr bwMode="auto">
            <a:xfrm>
              <a:off x="3657955" y="6885163"/>
              <a:ext cx="719387" cy="62544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grpSp>
        <p:nvGrpSpPr>
          <p:cNvPr id="17" name="Group 16">
            <a:extLst>
              <a:ext uri="{FF2B5EF4-FFF2-40B4-BE49-F238E27FC236}">
                <a16:creationId xmlns:a16="http://schemas.microsoft.com/office/drawing/2014/main" id="{08BDC0CE-327D-F549-9969-49701D3993E0}"/>
              </a:ext>
            </a:extLst>
          </p:cNvPr>
          <p:cNvGrpSpPr/>
          <p:nvPr userDrawn="1"/>
        </p:nvGrpSpPr>
        <p:grpSpPr>
          <a:xfrm>
            <a:off x="2761741" y="3821389"/>
            <a:ext cx="2333649" cy="2096774"/>
            <a:chOff x="8681553" y="4055299"/>
            <a:chExt cx="6993392" cy="6285170"/>
          </a:xfrm>
        </p:grpSpPr>
        <p:sp>
          <p:nvSpPr>
            <p:cNvPr id="18" name="Rectangle 17">
              <a:extLst>
                <a:ext uri="{FF2B5EF4-FFF2-40B4-BE49-F238E27FC236}">
                  <a16:creationId xmlns:a16="http://schemas.microsoft.com/office/drawing/2014/main" id="{D625CF7B-7A22-A24E-8AFB-165242901A9D}"/>
                </a:ext>
              </a:extLst>
            </p:cNvPr>
            <p:cNvSpPr/>
            <p:nvPr/>
          </p:nvSpPr>
          <p:spPr>
            <a:xfrm>
              <a:off x="8681553" y="4055299"/>
              <a:ext cx="6993392" cy="62851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dirty="0">
                <a:solidFill>
                  <a:schemeClr val="accent1"/>
                </a:solidFill>
                <a:latin typeface="CoreSansG-Regular" panose="020B0503030302020202" pitchFamily="34" charset="77"/>
                <a:sym typeface="Arial"/>
              </a:endParaRPr>
            </a:p>
          </p:txBody>
        </p:sp>
        <p:sp>
          <p:nvSpPr>
            <p:cNvPr id="19" name="Shape 1719">
              <a:extLst>
                <a:ext uri="{FF2B5EF4-FFF2-40B4-BE49-F238E27FC236}">
                  <a16:creationId xmlns:a16="http://schemas.microsoft.com/office/drawing/2014/main" id="{E3F732BB-9344-D942-87C4-4D53691CDF3D}"/>
                </a:ext>
              </a:extLst>
            </p:cNvPr>
            <p:cNvSpPr>
              <a:spLocks/>
            </p:cNvSpPr>
            <p:nvPr/>
          </p:nvSpPr>
          <p:spPr bwMode="auto">
            <a:xfrm>
              <a:off x="11888910" y="6885163"/>
              <a:ext cx="719387" cy="62544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grpSp>
        <p:nvGrpSpPr>
          <p:cNvPr id="20" name="Group 19">
            <a:extLst>
              <a:ext uri="{FF2B5EF4-FFF2-40B4-BE49-F238E27FC236}">
                <a16:creationId xmlns:a16="http://schemas.microsoft.com/office/drawing/2014/main" id="{E2DAC196-8C66-9A4D-AA66-B30C16A151F9}"/>
              </a:ext>
            </a:extLst>
          </p:cNvPr>
          <p:cNvGrpSpPr/>
          <p:nvPr userDrawn="1"/>
        </p:nvGrpSpPr>
        <p:grpSpPr>
          <a:xfrm>
            <a:off x="5191925" y="3821389"/>
            <a:ext cx="2333649" cy="2096774"/>
            <a:chOff x="16064429" y="4046683"/>
            <a:chExt cx="6993391" cy="6285170"/>
          </a:xfrm>
        </p:grpSpPr>
        <p:sp>
          <p:nvSpPr>
            <p:cNvPr id="21" name="Rectangle 20">
              <a:extLst>
                <a:ext uri="{FF2B5EF4-FFF2-40B4-BE49-F238E27FC236}">
                  <a16:creationId xmlns:a16="http://schemas.microsoft.com/office/drawing/2014/main" id="{CB4D2404-6FAA-8942-BD03-6AAF593E28C1}"/>
                </a:ext>
              </a:extLst>
            </p:cNvPr>
            <p:cNvSpPr/>
            <p:nvPr/>
          </p:nvSpPr>
          <p:spPr>
            <a:xfrm>
              <a:off x="16064429" y="4046683"/>
              <a:ext cx="6993391" cy="62851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a:solidFill>
                  <a:schemeClr val="accent1"/>
                </a:solidFill>
                <a:latin typeface="CoreSansG-Regular" panose="020B0503030302020202" pitchFamily="34" charset="77"/>
                <a:sym typeface="Arial"/>
              </a:endParaRPr>
            </a:p>
          </p:txBody>
        </p:sp>
        <p:sp>
          <p:nvSpPr>
            <p:cNvPr id="22" name="Shape 1719">
              <a:extLst>
                <a:ext uri="{FF2B5EF4-FFF2-40B4-BE49-F238E27FC236}">
                  <a16:creationId xmlns:a16="http://schemas.microsoft.com/office/drawing/2014/main" id="{E48CD8A9-14B1-B14C-84D3-C6958774B940}"/>
                </a:ext>
              </a:extLst>
            </p:cNvPr>
            <p:cNvSpPr>
              <a:spLocks/>
            </p:cNvSpPr>
            <p:nvPr/>
          </p:nvSpPr>
          <p:spPr bwMode="auto">
            <a:xfrm>
              <a:off x="19200934" y="6876547"/>
              <a:ext cx="719387" cy="62544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sp>
        <p:nvSpPr>
          <p:cNvPr id="25" name="Picture Placeholder 24">
            <a:extLst>
              <a:ext uri="{FF2B5EF4-FFF2-40B4-BE49-F238E27FC236}">
                <a16:creationId xmlns:a16="http://schemas.microsoft.com/office/drawing/2014/main" id="{11C467CD-010F-2248-8DEE-9B635DF99528}"/>
              </a:ext>
            </a:extLst>
          </p:cNvPr>
          <p:cNvSpPr>
            <a:spLocks noGrp="1"/>
          </p:cNvSpPr>
          <p:nvPr>
            <p:ph type="pic" sz="quarter" idx="10"/>
          </p:nvPr>
        </p:nvSpPr>
        <p:spPr>
          <a:xfrm>
            <a:off x="331874" y="1612900"/>
            <a:ext cx="2333439" cy="2087563"/>
          </a:xfrm>
          <a:prstGeom prst="rect">
            <a:avLst/>
          </a:prstGeom>
        </p:spPr>
        <p:txBody>
          <a:bodyPr/>
          <a:lstStyle/>
          <a:p>
            <a:endParaRPr lang="en-PT"/>
          </a:p>
        </p:txBody>
      </p:sp>
      <p:sp>
        <p:nvSpPr>
          <p:cNvPr id="26" name="Picture Placeholder 24">
            <a:extLst>
              <a:ext uri="{FF2B5EF4-FFF2-40B4-BE49-F238E27FC236}">
                <a16:creationId xmlns:a16="http://schemas.microsoft.com/office/drawing/2014/main" id="{6BBD2B82-2F7B-D14B-912A-58776E23C7F7}"/>
              </a:ext>
            </a:extLst>
          </p:cNvPr>
          <p:cNvSpPr>
            <a:spLocks noGrp="1"/>
          </p:cNvSpPr>
          <p:nvPr>
            <p:ph type="pic" sz="quarter" idx="11"/>
          </p:nvPr>
        </p:nvSpPr>
        <p:spPr>
          <a:xfrm>
            <a:off x="2761951" y="1614785"/>
            <a:ext cx="2333439" cy="2087563"/>
          </a:xfrm>
          <a:prstGeom prst="rect">
            <a:avLst/>
          </a:prstGeom>
        </p:spPr>
        <p:txBody>
          <a:bodyPr/>
          <a:lstStyle/>
          <a:p>
            <a:endParaRPr lang="en-PT"/>
          </a:p>
        </p:txBody>
      </p:sp>
      <p:sp>
        <p:nvSpPr>
          <p:cNvPr id="27" name="Picture Placeholder 24">
            <a:extLst>
              <a:ext uri="{FF2B5EF4-FFF2-40B4-BE49-F238E27FC236}">
                <a16:creationId xmlns:a16="http://schemas.microsoft.com/office/drawing/2014/main" id="{6776902C-518C-5D42-B352-242B03011753}"/>
              </a:ext>
            </a:extLst>
          </p:cNvPr>
          <p:cNvSpPr>
            <a:spLocks noGrp="1"/>
          </p:cNvSpPr>
          <p:nvPr>
            <p:ph type="pic" sz="quarter" idx="12"/>
          </p:nvPr>
        </p:nvSpPr>
        <p:spPr>
          <a:xfrm>
            <a:off x="5190351" y="1622225"/>
            <a:ext cx="2333439" cy="2087563"/>
          </a:xfrm>
          <a:prstGeom prst="rect">
            <a:avLst/>
          </a:prstGeom>
        </p:spPr>
        <p:txBody>
          <a:bodyPr/>
          <a:lstStyle/>
          <a:p>
            <a:endParaRPr lang="en-PT"/>
          </a:p>
        </p:txBody>
      </p:sp>
      <p:sp>
        <p:nvSpPr>
          <p:cNvPr id="28" name="Picture Placeholder 24">
            <a:extLst>
              <a:ext uri="{FF2B5EF4-FFF2-40B4-BE49-F238E27FC236}">
                <a16:creationId xmlns:a16="http://schemas.microsoft.com/office/drawing/2014/main" id="{DE4CEA90-CE36-BD43-8729-25E3711A58A2}"/>
              </a:ext>
            </a:extLst>
          </p:cNvPr>
          <p:cNvSpPr>
            <a:spLocks noGrp="1"/>
          </p:cNvSpPr>
          <p:nvPr>
            <p:ph type="pic" sz="quarter" idx="13"/>
          </p:nvPr>
        </p:nvSpPr>
        <p:spPr>
          <a:xfrm>
            <a:off x="331766" y="3825994"/>
            <a:ext cx="2333439" cy="2087563"/>
          </a:xfrm>
          <a:prstGeom prst="rect">
            <a:avLst/>
          </a:prstGeom>
        </p:spPr>
        <p:txBody>
          <a:bodyPr/>
          <a:lstStyle/>
          <a:p>
            <a:endParaRPr lang="en-PT"/>
          </a:p>
        </p:txBody>
      </p:sp>
      <p:sp>
        <p:nvSpPr>
          <p:cNvPr id="29" name="Picture Placeholder 24">
            <a:extLst>
              <a:ext uri="{FF2B5EF4-FFF2-40B4-BE49-F238E27FC236}">
                <a16:creationId xmlns:a16="http://schemas.microsoft.com/office/drawing/2014/main" id="{8757CF03-F3E3-A549-9DA8-16D3EA423D75}"/>
              </a:ext>
            </a:extLst>
          </p:cNvPr>
          <p:cNvSpPr>
            <a:spLocks noGrp="1"/>
          </p:cNvSpPr>
          <p:nvPr>
            <p:ph type="pic" sz="quarter" idx="14"/>
          </p:nvPr>
        </p:nvSpPr>
        <p:spPr>
          <a:xfrm>
            <a:off x="2761951" y="3830600"/>
            <a:ext cx="2333439" cy="2087563"/>
          </a:xfrm>
          <a:prstGeom prst="rect">
            <a:avLst/>
          </a:prstGeom>
        </p:spPr>
        <p:txBody>
          <a:bodyPr/>
          <a:lstStyle/>
          <a:p>
            <a:endParaRPr lang="en-PT"/>
          </a:p>
        </p:txBody>
      </p:sp>
      <p:sp>
        <p:nvSpPr>
          <p:cNvPr id="30" name="Picture Placeholder 24">
            <a:extLst>
              <a:ext uri="{FF2B5EF4-FFF2-40B4-BE49-F238E27FC236}">
                <a16:creationId xmlns:a16="http://schemas.microsoft.com/office/drawing/2014/main" id="{C5DE4D4A-E66E-B345-9BAD-1DE32A27DE4B}"/>
              </a:ext>
            </a:extLst>
          </p:cNvPr>
          <p:cNvSpPr>
            <a:spLocks noGrp="1"/>
          </p:cNvSpPr>
          <p:nvPr>
            <p:ph type="pic" sz="quarter" idx="15"/>
          </p:nvPr>
        </p:nvSpPr>
        <p:spPr>
          <a:xfrm>
            <a:off x="5191386" y="3830719"/>
            <a:ext cx="2333439" cy="2087563"/>
          </a:xfrm>
          <a:prstGeom prst="rect">
            <a:avLst/>
          </a:prstGeom>
        </p:spPr>
        <p:txBody>
          <a:bodyPr/>
          <a:lstStyle/>
          <a:p>
            <a:endParaRPr lang="en-PT"/>
          </a:p>
        </p:txBody>
      </p:sp>
    </p:spTree>
    <p:extLst>
      <p:ext uri="{BB962C8B-B14F-4D97-AF65-F5344CB8AC3E}">
        <p14:creationId xmlns:p14="http://schemas.microsoft.com/office/powerpoint/2010/main" val="41134394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Graphic 28">
            <a:extLst>
              <a:ext uri="{FF2B5EF4-FFF2-40B4-BE49-F238E27FC236}">
                <a16:creationId xmlns:a16="http://schemas.microsoft.com/office/drawing/2014/main" id="{48B2A25C-E60C-8F47-BA90-4CC1F4F79DB5}"/>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233694" y="6404657"/>
            <a:ext cx="633736" cy="32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67FBC484-FE28-3A40-9FAB-270824408706}"/>
              </a:ext>
            </a:extLst>
          </p:cNvPr>
          <p:cNvGrpSpPr/>
          <p:nvPr userDrawn="1"/>
        </p:nvGrpSpPr>
        <p:grpSpPr>
          <a:xfrm>
            <a:off x="1182494" y="1390187"/>
            <a:ext cx="2333649" cy="2096774"/>
            <a:chOff x="520953" y="4055299"/>
            <a:chExt cx="6993391" cy="6285170"/>
          </a:xfrm>
        </p:grpSpPr>
        <p:sp>
          <p:nvSpPr>
            <p:cNvPr id="5" name="Rectangle 4">
              <a:extLst>
                <a:ext uri="{FF2B5EF4-FFF2-40B4-BE49-F238E27FC236}">
                  <a16:creationId xmlns:a16="http://schemas.microsoft.com/office/drawing/2014/main" id="{B7F8AD26-84C9-F741-824C-C2D7539334E9}"/>
                </a:ext>
              </a:extLst>
            </p:cNvPr>
            <p:cNvSpPr/>
            <p:nvPr/>
          </p:nvSpPr>
          <p:spPr>
            <a:xfrm>
              <a:off x="520953" y="4055299"/>
              <a:ext cx="6993391" cy="62851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a:solidFill>
                  <a:schemeClr val="accent1"/>
                </a:solidFill>
                <a:latin typeface="CoreSansG-Regular" panose="020B0503030302020202" pitchFamily="34" charset="77"/>
                <a:sym typeface="Arial"/>
              </a:endParaRPr>
            </a:p>
          </p:txBody>
        </p:sp>
        <p:sp>
          <p:nvSpPr>
            <p:cNvPr id="6" name="Shape 1719">
              <a:extLst>
                <a:ext uri="{FF2B5EF4-FFF2-40B4-BE49-F238E27FC236}">
                  <a16:creationId xmlns:a16="http://schemas.microsoft.com/office/drawing/2014/main" id="{E419AC27-833D-1E4A-A365-73A0E2422875}"/>
                </a:ext>
              </a:extLst>
            </p:cNvPr>
            <p:cNvSpPr>
              <a:spLocks/>
            </p:cNvSpPr>
            <p:nvPr/>
          </p:nvSpPr>
          <p:spPr bwMode="auto">
            <a:xfrm>
              <a:off x="3657955" y="6885163"/>
              <a:ext cx="719387" cy="62544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grpSp>
        <p:nvGrpSpPr>
          <p:cNvPr id="7" name="Group 6">
            <a:extLst>
              <a:ext uri="{FF2B5EF4-FFF2-40B4-BE49-F238E27FC236}">
                <a16:creationId xmlns:a16="http://schemas.microsoft.com/office/drawing/2014/main" id="{CC954F00-C721-794D-AF4E-98D65E10B912}"/>
              </a:ext>
            </a:extLst>
          </p:cNvPr>
          <p:cNvGrpSpPr/>
          <p:nvPr userDrawn="1"/>
        </p:nvGrpSpPr>
        <p:grpSpPr>
          <a:xfrm>
            <a:off x="3606228" y="1380528"/>
            <a:ext cx="2333649" cy="2096774"/>
            <a:chOff x="8681553" y="4055299"/>
            <a:chExt cx="6993392" cy="6285170"/>
          </a:xfrm>
        </p:grpSpPr>
        <p:sp>
          <p:nvSpPr>
            <p:cNvPr id="8" name="Rectangle 7">
              <a:extLst>
                <a:ext uri="{FF2B5EF4-FFF2-40B4-BE49-F238E27FC236}">
                  <a16:creationId xmlns:a16="http://schemas.microsoft.com/office/drawing/2014/main" id="{FE404775-B3FF-FE49-9C50-958AEBE2F143}"/>
                </a:ext>
              </a:extLst>
            </p:cNvPr>
            <p:cNvSpPr/>
            <p:nvPr/>
          </p:nvSpPr>
          <p:spPr>
            <a:xfrm>
              <a:off x="8681553" y="4055299"/>
              <a:ext cx="6993392" cy="62851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dirty="0">
                <a:solidFill>
                  <a:schemeClr val="accent1"/>
                </a:solidFill>
                <a:latin typeface="CoreSansG-Regular" panose="020B0503030302020202" pitchFamily="34" charset="77"/>
                <a:sym typeface="Arial"/>
              </a:endParaRPr>
            </a:p>
          </p:txBody>
        </p:sp>
        <p:sp>
          <p:nvSpPr>
            <p:cNvPr id="9" name="Shape 1719">
              <a:extLst>
                <a:ext uri="{FF2B5EF4-FFF2-40B4-BE49-F238E27FC236}">
                  <a16:creationId xmlns:a16="http://schemas.microsoft.com/office/drawing/2014/main" id="{3DCD2925-1252-D148-9DF2-117956B9C55C}"/>
                </a:ext>
              </a:extLst>
            </p:cNvPr>
            <p:cNvSpPr>
              <a:spLocks/>
            </p:cNvSpPr>
            <p:nvPr/>
          </p:nvSpPr>
          <p:spPr bwMode="auto">
            <a:xfrm>
              <a:off x="11888910" y="6885163"/>
              <a:ext cx="719387" cy="62544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grpSp>
        <p:nvGrpSpPr>
          <p:cNvPr id="10" name="Group 9">
            <a:extLst>
              <a:ext uri="{FF2B5EF4-FFF2-40B4-BE49-F238E27FC236}">
                <a16:creationId xmlns:a16="http://schemas.microsoft.com/office/drawing/2014/main" id="{66FC6C1A-3EBC-4344-9A73-3ECC97C918F2}"/>
              </a:ext>
            </a:extLst>
          </p:cNvPr>
          <p:cNvGrpSpPr/>
          <p:nvPr userDrawn="1"/>
        </p:nvGrpSpPr>
        <p:grpSpPr>
          <a:xfrm>
            <a:off x="6036428" y="1380256"/>
            <a:ext cx="2333649" cy="2096774"/>
            <a:chOff x="16064429" y="4046683"/>
            <a:chExt cx="6993391" cy="6285170"/>
          </a:xfrm>
        </p:grpSpPr>
        <p:sp>
          <p:nvSpPr>
            <p:cNvPr id="11" name="Rectangle 10">
              <a:extLst>
                <a:ext uri="{FF2B5EF4-FFF2-40B4-BE49-F238E27FC236}">
                  <a16:creationId xmlns:a16="http://schemas.microsoft.com/office/drawing/2014/main" id="{7C1A3777-5E95-6C44-8FCA-8D73BF626AB4}"/>
                </a:ext>
              </a:extLst>
            </p:cNvPr>
            <p:cNvSpPr/>
            <p:nvPr/>
          </p:nvSpPr>
          <p:spPr>
            <a:xfrm>
              <a:off x="16064429" y="4046683"/>
              <a:ext cx="6993391" cy="62851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dirty="0">
                <a:solidFill>
                  <a:schemeClr val="accent1"/>
                </a:solidFill>
                <a:latin typeface="CoreSansG-Regular" panose="020B0503030302020202" pitchFamily="34" charset="77"/>
                <a:sym typeface="Arial"/>
              </a:endParaRPr>
            </a:p>
          </p:txBody>
        </p:sp>
        <p:sp>
          <p:nvSpPr>
            <p:cNvPr id="12" name="Shape 1719">
              <a:extLst>
                <a:ext uri="{FF2B5EF4-FFF2-40B4-BE49-F238E27FC236}">
                  <a16:creationId xmlns:a16="http://schemas.microsoft.com/office/drawing/2014/main" id="{1644F3F6-F4DE-3D4A-94A3-DF7B61F1674C}"/>
                </a:ext>
              </a:extLst>
            </p:cNvPr>
            <p:cNvSpPr>
              <a:spLocks/>
            </p:cNvSpPr>
            <p:nvPr/>
          </p:nvSpPr>
          <p:spPr bwMode="auto">
            <a:xfrm>
              <a:off x="19200934" y="6876547"/>
              <a:ext cx="719387" cy="62544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grpSp>
        <p:nvGrpSpPr>
          <p:cNvPr id="13" name="Group 12">
            <a:extLst>
              <a:ext uri="{FF2B5EF4-FFF2-40B4-BE49-F238E27FC236}">
                <a16:creationId xmlns:a16="http://schemas.microsoft.com/office/drawing/2014/main" id="{5517269F-F3E5-8843-AE67-8998B5E20A2F}"/>
              </a:ext>
            </a:extLst>
          </p:cNvPr>
          <p:cNvGrpSpPr/>
          <p:nvPr userDrawn="1"/>
        </p:nvGrpSpPr>
        <p:grpSpPr>
          <a:xfrm>
            <a:off x="1182494" y="3598562"/>
            <a:ext cx="2333649" cy="2096774"/>
            <a:chOff x="520953" y="4055299"/>
            <a:chExt cx="6993391" cy="6285170"/>
          </a:xfrm>
        </p:grpSpPr>
        <p:sp>
          <p:nvSpPr>
            <p:cNvPr id="14" name="Rectangle 13">
              <a:extLst>
                <a:ext uri="{FF2B5EF4-FFF2-40B4-BE49-F238E27FC236}">
                  <a16:creationId xmlns:a16="http://schemas.microsoft.com/office/drawing/2014/main" id="{407D31EB-37B3-AC48-BC26-84ECB4BD1A3F}"/>
                </a:ext>
              </a:extLst>
            </p:cNvPr>
            <p:cNvSpPr/>
            <p:nvPr/>
          </p:nvSpPr>
          <p:spPr>
            <a:xfrm>
              <a:off x="520953" y="4055299"/>
              <a:ext cx="6993391" cy="62851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a:solidFill>
                  <a:schemeClr val="accent1"/>
                </a:solidFill>
                <a:latin typeface="CoreSansG-Regular" panose="020B0503030302020202" pitchFamily="34" charset="77"/>
                <a:sym typeface="Arial"/>
              </a:endParaRPr>
            </a:p>
          </p:txBody>
        </p:sp>
        <p:sp>
          <p:nvSpPr>
            <p:cNvPr id="15" name="Shape 1719">
              <a:extLst>
                <a:ext uri="{FF2B5EF4-FFF2-40B4-BE49-F238E27FC236}">
                  <a16:creationId xmlns:a16="http://schemas.microsoft.com/office/drawing/2014/main" id="{A84C5862-C591-E747-BAE9-A6BFCB89C2DF}"/>
                </a:ext>
              </a:extLst>
            </p:cNvPr>
            <p:cNvSpPr>
              <a:spLocks/>
            </p:cNvSpPr>
            <p:nvPr/>
          </p:nvSpPr>
          <p:spPr bwMode="auto">
            <a:xfrm>
              <a:off x="3657955" y="6885163"/>
              <a:ext cx="719387" cy="62544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grpSp>
        <p:nvGrpSpPr>
          <p:cNvPr id="16" name="Group 15">
            <a:extLst>
              <a:ext uri="{FF2B5EF4-FFF2-40B4-BE49-F238E27FC236}">
                <a16:creationId xmlns:a16="http://schemas.microsoft.com/office/drawing/2014/main" id="{A680447A-89BE-004D-AC72-0E74BA15A32E}"/>
              </a:ext>
            </a:extLst>
          </p:cNvPr>
          <p:cNvGrpSpPr/>
          <p:nvPr userDrawn="1"/>
        </p:nvGrpSpPr>
        <p:grpSpPr>
          <a:xfrm>
            <a:off x="3612678" y="3598563"/>
            <a:ext cx="2333649" cy="2096774"/>
            <a:chOff x="8681553" y="4055299"/>
            <a:chExt cx="6993392" cy="6285170"/>
          </a:xfrm>
        </p:grpSpPr>
        <p:sp>
          <p:nvSpPr>
            <p:cNvPr id="17" name="Rectangle 16">
              <a:extLst>
                <a:ext uri="{FF2B5EF4-FFF2-40B4-BE49-F238E27FC236}">
                  <a16:creationId xmlns:a16="http://schemas.microsoft.com/office/drawing/2014/main" id="{27E11BE5-FEB8-B340-9C79-2E3BF0D651A6}"/>
                </a:ext>
              </a:extLst>
            </p:cNvPr>
            <p:cNvSpPr/>
            <p:nvPr/>
          </p:nvSpPr>
          <p:spPr>
            <a:xfrm>
              <a:off x="8681553" y="4055299"/>
              <a:ext cx="6993392" cy="62851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dirty="0">
                <a:solidFill>
                  <a:schemeClr val="accent1"/>
                </a:solidFill>
                <a:latin typeface="CoreSansG-Regular" panose="020B0503030302020202" pitchFamily="34" charset="77"/>
                <a:sym typeface="Arial"/>
              </a:endParaRPr>
            </a:p>
          </p:txBody>
        </p:sp>
        <p:sp>
          <p:nvSpPr>
            <p:cNvPr id="18" name="Shape 1719">
              <a:extLst>
                <a:ext uri="{FF2B5EF4-FFF2-40B4-BE49-F238E27FC236}">
                  <a16:creationId xmlns:a16="http://schemas.microsoft.com/office/drawing/2014/main" id="{5905C85D-69F2-494F-B6E5-62EF0076D0E3}"/>
                </a:ext>
              </a:extLst>
            </p:cNvPr>
            <p:cNvSpPr>
              <a:spLocks/>
            </p:cNvSpPr>
            <p:nvPr/>
          </p:nvSpPr>
          <p:spPr bwMode="auto">
            <a:xfrm>
              <a:off x="11888910" y="6885163"/>
              <a:ext cx="719387" cy="62544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grpSp>
        <p:nvGrpSpPr>
          <p:cNvPr id="19" name="Group 18">
            <a:extLst>
              <a:ext uri="{FF2B5EF4-FFF2-40B4-BE49-F238E27FC236}">
                <a16:creationId xmlns:a16="http://schemas.microsoft.com/office/drawing/2014/main" id="{C4096994-6381-1A49-B9D2-0B885BE555D9}"/>
              </a:ext>
            </a:extLst>
          </p:cNvPr>
          <p:cNvGrpSpPr/>
          <p:nvPr userDrawn="1"/>
        </p:nvGrpSpPr>
        <p:grpSpPr>
          <a:xfrm>
            <a:off x="6042863" y="3598563"/>
            <a:ext cx="2333649" cy="2096774"/>
            <a:chOff x="16064429" y="4046683"/>
            <a:chExt cx="6993391" cy="6285170"/>
          </a:xfrm>
        </p:grpSpPr>
        <p:sp>
          <p:nvSpPr>
            <p:cNvPr id="20" name="Rectangle 19">
              <a:extLst>
                <a:ext uri="{FF2B5EF4-FFF2-40B4-BE49-F238E27FC236}">
                  <a16:creationId xmlns:a16="http://schemas.microsoft.com/office/drawing/2014/main" id="{CDFE6276-5C3E-074D-9657-BA00E0BFF5D9}"/>
                </a:ext>
              </a:extLst>
            </p:cNvPr>
            <p:cNvSpPr/>
            <p:nvPr/>
          </p:nvSpPr>
          <p:spPr>
            <a:xfrm>
              <a:off x="16064429" y="4046683"/>
              <a:ext cx="6993391" cy="62851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dirty="0">
                <a:solidFill>
                  <a:schemeClr val="accent1"/>
                </a:solidFill>
                <a:latin typeface="CoreSansG-Regular" panose="020B0503030302020202" pitchFamily="34" charset="77"/>
                <a:sym typeface="Arial"/>
              </a:endParaRPr>
            </a:p>
          </p:txBody>
        </p:sp>
        <p:sp>
          <p:nvSpPr>
            <p:cNvPr id="21" name="Shape 1719">
              <a:extLst>
                <a:ext uri="{FF2B5EF4-FFF2-40B4-BE49-F238E27FC236}">
                  <a16:creationId xmlns:a16="http://schemas.microsoft.com/office/drawing/2014/main" id="{B72F8E78-51BB-C74A-BC72-11D36FF725DD}"/>
                </a:ext>
              </a:extLst>
            </p:cNvPr>
            <p:cNvSpPr>
              <a:spLocks/>
            </p:cNvSpPr>
            <p:nvPr/>
          </p:nvSpPr>
          <p:spPr bwMode="auto">
            <a:xfrm>
              <a:off x="19200934" y="6876547"/>
              <a:ext cx="719387" cy="62544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grpSp>
        <p:nvGrpSpPr>
          <p:cNvPr id="22" name="Group 21">
            <a:extLst>
              <a:ext uri="{FF2B5EF4-FFF2-40B4-BE49-F238E27FC236}">
                <a16:creationId xmlns:a16="http://schemas.microsoft.com/office/drawing/2014/main" id="{6D14737A-EB9F-7547-B988-9A9A99EAD5B0}"/>
              </a:ext>
            </a:extLst>
          </p:cNvPr>
          <p:cNvGrpSpPr/>
          <p:nvPr userDrawn="1"/>
        </p:nvGrpSpPr>
        <p:grpSpPr>
          <a:xfrm>
            <a:off x="8473048" y="1374500"/>
            <a:ext cx="2333649" cy="2096774"/>
            <a:chOff x="16064429" y="4046683"/>
            <a:chExt cx="6993391" cy="6285170"/>
          </a:xfrm>
        </p:grpSpPr>
        <p:sp>
          <p:nvSpPr>
            <p:cNvPr id="23" name="Rectangle 22">
              <a:extLst>
                <a:ext uri="{FF2B5EF4-FFF2-40B4-BE49-F238E27FC236}">
                  <a16:creationId xmlns:a16="http://schemas.microsoft.com/office/drawing/2014/main" id="{E25FECDC-5A2B-C846-A251-6A968B5B0BC6}"/>
                </a:ext>
              </a:extLst>
            </p:cNvPr>
            <p:cNvSpPr/>
            <p:nvPr/>
          </p:nvSpPr>
          <p:spPr>
            <a:xfrm>
              <a:off x="16064429" y="4046683"/>
              <a:ext cx="6993391" cy="62851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dirty="0">
                <a:solidFill>
                  <a:schemeClr val="accent1"/>
                </a:solidFill>
                <a:latin typeface="CoreSansG-Regular" panose="020B0503030302020202" pitchFamily="34" charset="77"/>
                <a:sym typeface="Arial"/>
              </a:endParaRPr>
            </a:p>
          </p:txBody>
        </p:sp>
        <p:sp>
          <p:nvSpPr>
            <p:cNvPr id="24" name="Shape 1719">
              <a:extLst>
                <a:ext uri="{FF2B5EF4-FFF2-40B4-BE49-F238E27FC236}">
                  <a16:creationId xmlns:a16="http://schemas.microsoft.com/office/drawing/2014/main" id="{E685316B-ED2B-1E4F-995B-CBE6C67A7156}"/>
                </a:ext>
              </a:extLst>
            </p:cNvPr>
            <p:cNvSpPr>
              <a:spLocks/>
            </p:cNvSpPr>
            <p:nvPr/>
          </p:nvSpPr>
          <p:spPr bwMode="auto">
            <a:xfrm>
              <a:off x="19200934" y="6876547"/>
              <a:ext cx="719387" cy="62544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grpSp>
        <p:nvGrpSpPr>
          <p:cNvPr id="25" name="Group 24">
            <a:extLst>
              <a:ext uri="{FF2B5EF4-FFF2-40B4-BE49-F238E27FC236}">
                <a16:creationId xmlns:a16="http://schemas.microsoft.com/office/drawing/2014/main" id="{57FA59A0-AC1C-6D4A-A9E3-0C0A903180CB}"/>
              </a:ext>
            </a:extLst>
          </p:cNvPr>
          <p:cNvGrpSpPr/>
          <p:nvPr userDrawn="1"/>
        </p:nvGrpSpPr>
        <p:grpSpPr>
          <a:xfrm>
            <a:off x="8479483" y="3604973"/>
            <a:ext cx="2333649" cy="2096774"/>
            <a:chOff x="16064429" y="4046683"/>
            <a:chExt cx="6993391" cy="6285170"/>
          </a:xfrm>
        </p:grpSpPr>
        <p:sp>
          <p:nvSpPr>
            <p:cNvPr id="26" name="Rectangle 25">
              <a:extLst>
                <a:ext uri="{FF2B5EF4-FFF2-40B4-BE49-F238E27FC236}">
                  <a16:creationId xmlns:a16="http://schemas.microsoft.com/office/drawing/2014/main" id="{6BC5DCE7-51E0-9B43-B771-8624A7414734}"/>
                </a:ext>
              </a:extLst>
            </p:cNvPr>
            <p:cNvSpPr/>
            <p:nvPr/>
          </p:nvSpPr>
          <p:spPr>
            <a:xfrm>
              <a:off x="16064429" y="4046683"/>
              <a:ext cx="6993391" cy="62851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dirty="0">
                <a:solidFill>
                  <a:schemeClr val="accent1"/>
                </a:solidFill>
                <a:latin typeface="CoreSansG-Regular" panose="020B0503030302020202" pitchFamily="34" charset="77"/>
                <a:sym typeface="Arial"/>
              </a:endParaRPr>
            </a:p>
          </p:txBody>
        </p:sp>
        <p:sp>
          <p:nvSpPr>
            <p:cNvPr id="27" name="Shape 1719">
              <a:extLst>
                <a:ext uri="{FF2B5EF4-FFF2-40B4-BE49-F238E27FC236}">
                  <a16:creationId xmlns:a16="http://schemas.microsoft.com/office/drawing/2014/main" id="{9C15A4B2-2281-A04E-AE2A-EB5A2F2CCC02}"/>
                </a:ext>
              </a:extLst>
            </p:cNvPr>
            <p:cNvSpPr>
              <a:spLocks/>
            </p:cNvSpPr>
            <p:nvPr/>
          </p:nvSpPr>
          <p:spPr bwMode="auto">
            <a:xfrm>
              <a:off x="19200934" y="6876547"/>
              <a:ext cx="719387" cy="62544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cxnSp>
        <p:nvCxnSpPr>
          <p:cNvPr id="30" name="Shape 89">
            <a:extLst>
              <a:ext uri="{FF2B5EF4-FFF2-40B4-BE49-F238E27FC236}">
                <a16:creationId xmlns:a16="http://schemas.microsoft.com/office/drawing/2014/main" id="{0C5B3D4A-53D6-8645-BC6E-F4A3F90319D6}"/>
              </a:ext>
            </a:extLst>
          </p:cNvPr>
          <p:cNvCxnSpPr>
            <a:cxnSpLocks noChangeShapeType="1"/>
          </p:cNvCxnSpPr>
          <p:nvPr userDrawn="1"/>
        </p:nvCxnSpPr>
        <p:spPr bwMode="auto">
          <a:xfrm flipV="1">
            <a:off x="331556" y="6280882"/>
            <a:ext cx="11535874" cy="24198"/>
          </a:xfrm>
          <a:prstGeom prst="straightConnector1">
            <a:avLst/>
          </a:prstGeom>
          <a:noFill/>
          <a:ln w="3175">
            <a:solidFill>
              <a:srgbClr val="00AEEF"/>
            </a:solidFill>
            <a:miter lim="800000"/>
            <a:headEnd/>
            <a:tailEnd/>
          </a:ln>
          <a:extLst>
            <a:ext uri="{909E8E84-426E-40DD-AFC4-6F175D3DCCD1}">
              <a14:hiddenFill xmlns:a14="http://schemas.microsoft.com/office/drawing/2010/main">
                <a:noFill/>
              </a14:hiddenFill>
            </a:ext>
          </a:extLst>
        </p:spPr>
      </p:cxnSp>
      <p:sp>
        <p:nvSpPr>
          <p:cNvPr id="32" name="Picture Placeholder 31">
            <a:extLst>
              <a:ext uri="{FF2B5EF4-FFF2-40B4-BE49-F238E27FC236}">
                <a16:creationId xmlns:a16="http://schemas.microsoft.com/office/drawing/2014/main" id="{630BFD87-24E5-604D-AFDE-5DC874663412}"/>
              </a:ext>
            </a:extLst>
          </p:cNvPr>
          <p:cNvSpPr>
            <a:spLocks noGrp="1"/>
          </p:cNvSpPr>
          <p:nvPr>
            <p:ph type="pic" sz="quarter" idx="10"/>
          </p:nvPr>
        </p:nvSpPr>
        <p:spPr>
          <a:xfrm>
            <a:off x="1182202" y="1380256"/>
            <a:ext cx="2334233" cy="2106688"/>
          </a:xfrm>
          <a:prstGeom prst="rect">
            <a:avLst/>
          </a:prstGeom>
        </p:spPr>
        <p:txBody>
          <a:bodyPr/>
          <a:lstStyle/>
          <a:p>
            <a:endParaRPr lang="en-PT" dirty="0"/>
          </a:p>
        </p:txBody>
      </p:sp>
      <p:sp>
        <p:nvSpPr>
          <p:cNvPr id="33" name="Picture Placeholder 31">
            <a:extLst>
              <a:ext uri="{FF2B5EF4-FFF2-40B4-BE49-F238E27FC236}">
                <a16:creationId xmlns:a16="http://schemas.microsoft.com/office/drawing/2014/main" id="{3DB66B66-C59A-A04C-A257-170749A30AFD}"/>
              </a:ext>
            </a:extLst>
          </p:cNvPr>
          <p:cNvSpPr>
            <a:spLocks noGrp="1"/>
          </p:cNvSpPr>
          <p:nvPr>
            <p:ph type="pic" sz="quarter" idx="11"/>
          </p:nvPr>
        </p:nvSpPr>
        <p:spPr>
          <a:xfrm>
            <a:off x="3605644" y="1373052"/>
            <a:ext cx="2334233" cy="2106688"/>
          </a:xfrm>
          <a:prstGeom prst="rect">
            <a:avLst/>
          </a:prstGeom>
        </p:spPr>
        <p:txBody>
          <a:bodyPr/>
          <a:lstStyle/>
          <a:p>
            <a:endParaRPr lang="en-PT" dirty="0"/>
          </a:p>
        </p:txBody>
      </p:sp>
      <p:sp>
        <p:nvSpPr>
          <p:cNvPr id="34" name="Picture Placeholder 31">
            <a:extLst>
              <a:ext uri="{FF2B5EF4-FFF2-40B4-BE49-F238E27FC236}">
                <a16:creationId xmlns:a16="http://schemas.microsoft.com/office/drawing/2014/main" id="{A5A9EE47-63E8-5140-B043-BFB0BEDDF6E0}"/>
              </a:ext>
            </a:extLst>
          </p:cNvPr>
          <p:cNvSpPr>
            <a:spLocks noGrp="1"/>
          </p:cNvSpPr>
          <p:nvPr>
            <p:ph type="pic" sz="quarter" idx="12"/>
          </p:nvPr>
        </p:nvSpPr>
        <p:spPr>
          <a:xfrm>
            <a:off x="6035844" y="1373052"/>
            <a:ext cx="2334233" cy="2106688"/>
          </a:xfrm>
          <a:prstGeom prst="rect">
            <a:avLst/>
          </a:prstGeom>
        </p:spPr>
        <p:txBody>
          <a:bodyPr/>
          <a:lstStyle/>
          <a:p>
            <a:endParaRPr lang="en-PT" dirty="0"/>
          </a:p>
        </p:txBody>
      </p:sp>
      <p:sp>
        <p:nvSpPr>
          <p:cNvPr id="35" name="Picture Placeholder 31">
            <a:extLst>
              <a:ext uri="{FF2B5EF4-FFF2-40B4-BE49-F238E27FC236}">
                <a16:creationId xmlns:a16="http://schemas.microsoft.com/office/drawing/2014/main" id="{3CEC513E-E587-BD4A-9C2A-9C58E86BE8D4}"/>
              </a:ext>
            </a:extLst>
          </p:cNvPr>
          <p:cNvSpPr>
            <a:spLocks noGrp="1"/>
          </p:cNvSpPr>
          <p:nvPr>
            <p:ph type="pic" sz="quarter" idx="13"/>
          </p:nvPr>
        </p:nvSpPr>
        <p:spPr>
          <a:xfrm>
            <a:off x="8479483" y="1364586"/>
            <a:ext cx="2334233" cy="2106688"/>
          </a:xfrm>
          <a:prstGeom prst="rect">
            <a:avLst/>
          </a:prstGeom>
        </p:spPr>
        <p:txBody>
          <a:bodyPr/>
          <a:lstStyle/>
          <a:p>
            <a:endParaRPr lang="en-PT" dirty="0"/>
          </a:p>
        </p:txBody>
      </p:sp>
      <p:sp>
        <p:nvSpPr>
          <p:cNvPr id="36" name="Picture Placeholder 31">
            <a:extLst>
              <a:ext uri="{FF2B5EF4-FFF2-40B4-BE49-F238E27FC236}">
                <a16:creationId xmlns:a16="http://schemas.microsoft.com/office/drawing/2014/main" id="{EC4C8ACC-93CD-A841-A2B8-4F321CE93637}"/>
              </a:ext>
            </a:extLst>
          </p:cNvPr>
          <p:cNvSpPr>
            <a:spLocks noGrp="1"/>
          </p:cNvSpPr>
          <p:nvPr>
            <p:ph type="pic" sz="quarter" idx="14"/>
          </p:nvPr>
        </p:nvSpPr>
        <p:spPr>
          <a:xfrm>
            <a:off x="1175474" y="3588648"/>
            <a:ext cx="2334233" cy="2106688"/>
          </a:xfrm>
          <a:prstGeom prst="rect">
            <a:avLst/>
          </a:prstGeom>
        </p:spPr>
        <p:txBody>
          <a:bodyPr/>
          <a:lstStyle/>
          <a:p>
            <a:endParaRPr lang="en-PT" dirty="0"/>
          </a:p>
        </p:txBody>
      </p:sp>
      <p:sp>
        <p:nvSpPr>
          <p:cNvPr id="37" name="Picture Placeholder 31">
            <a:extLst>
              <a:ext uri="{FF2B5EF4-FFF2-40B4-BE49-F238E27FC236}">
                <a16:creationId xmlns:a16="http://schemas.microsoft.com/office/drawing/2014/main" id="{840193EF-45D9-B44B-93A6-4656B2614494}"/>
              </a:ext>
            </a:extLst>
          </p:cNvPr>
          <p:cNvSpPr>
            <a:spLocks noGrp="1"/>
          </p:cNvSpPr>
          <p:nvPr>
            <p:ph type="pic" sz="quarter" idx="15"/>
          </p:nvPr>
        </p:nvSpPr>
        <p:spPr>
          <a:xfrm>
            <a:off x="3612386" y="3588648"/>
            <a:ext cx="2334233" cy="2106688"/>
          </a:xfrm>
          <a:prstGeom prst="rect">
            <a:avLst/>
          </a:prstGeom>
        </p:spPr>
        <p:txBody>
          <a:bodyPr/>
          <a:lstStyle/>
          <a:p>
            <a:endParaRPr lang="en-PT" dirty="0"/>
          </a:p>
        </p:txBody>
      </p:sp>
      <p:sp>
        <p:nvSpPr>
          <p:cNvPr id="38" name="Picture Placeholder 31">
            <a:extLst>
              <a:ext uri="{FF2B5EF4-FFF2-40B4-BE49-F238E27FC236}">
                <a16:creationId xmlns:a16="http://schemas.microsoft.com/office/drawing/2014/main" id="{D2C42668-44A9-9A4A-8B75-0AB7F8B0CFCF}"/>
              </a:ext>
            </a:extLst>
          </p:cNvPr>
          <p:cNvSpPr>
            <a:spLocks noGrp="1"/>
          </p:cNvSpPr>
          <p:nvPr>
            <p:ph type="pic" sz="quarter" idx="16"/>
          </p:nvPr>
        </p:nvSpPr>
        <p:spPr>
          <a:xfrm>
            <a:off x="6043631" y="3583082"/>
            <a:ext cx="2334233" cy="2106688"/>
          </a:xfrm>
          <a:prstGeom prst="rect">
            <a:avLst/>
          </a:prstGeom>
        </p:spPr>
        <p:txBody>
          <a:bodyPr/>
          <a:lstStyle/>
          <a:p>
            <a:endParaRPr lang="en-PT" dirty="0"/>
          </a:p>
        </p:txBody>
      </p:sp>
      <p:sp>
        <p:nvSpPr>
          <p:cNvPr id="39" name="Picture Placeholder 31">
            <a:extLst>
              <a:ext uri="{FF2B5EF4-FFF2-40B4-BE49-F238E27FC236}">
                <a16:creationId xmlns:a16="http://schemas.microsoft.com/office/drawing/2014/main" id="{ABBFEFD1-1D91-3741-ACF3-5555211480EC}"/>
              </a:ext>
            </a:extLst>
          </p:cNvPr>
          <p:cNvSpPr>
            <a:spLocks noGrp="1"/>
          </p:cNvSpPr>
          <p:nvPr>
            <p:ph type="pic" sz="quarter" idx="17"/>
          </p:nvPr>
        </p:nvSpPr>
        <p:spPr>
          <a:xfrm>
            <a:off x="8479483" y="3588040"/>
            <a:ext cx="2334233" cy="2106688"/>
          </a:xfrm>
          <a:prstGeom prst="rect">
            <a:avLst/>
          </a:prstGeom>
        </p:spPr>
        <p:txBody>
          <a:bodyPr/>
          <a:lstStyle/>
          <a:p>
            <a:endParaRPr lang="en-PT" dirty="0"/>
          </a:p>
        </p:txBody>
      </p:sp>
    </p:spTree>
    <p:extLst>
      <p:ext uri="{BB962C8B-B14F-4D97-AF65-F5344CB8AC3E}">
        <p14:creationId xmlns:p14="http://schemas.microsoft.com/office/powerpoint/2010/main" val="18123621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cxnSp>
        <p:nvCxnSpPr>
          <p:cNvPr id="3" name="Shape 89">
            <a:extLst>
              <a:ext uri="{FF2B5EF4-FFF2-40B4-BE49-F238E27FC236}">
                <a16:creationId xmlns:a16="http://schemas.microsoft.com/office/drawing/2014/main" id="{87259DC2-A572-194A-8AF8-C361A6296273}"/>
              </a:ext>
            </a:extLst>
          </p:cNvPr>
          <p:cNvCxnSpPr>
            <a:cxnSpLocks noChangeShapeType="1"/>
          </p:cNvCxnSpPr>
          <p:nvPr userDrawn="1"/>
        </p:nvCxnSpPr>
        <p:spPr bwMode="auto">
          <a:xfrm flipV="1">
            <a:off x="331556" y="6292914"/>
            <a:ext cx="11535874" cy="24198"/>
          </a:xfrm>
          <a:prstGeom prst="straightConnector1">
            <a:avLst/>
          </a:prstGeom>
          <a:noFill/>
          <a:ln w="3175">
            <a:solidFill>
              <a:srgbClr val="00AEEF"/>
            </a:solidFill>
            <a:miter lim="800000"/>
            <a:headEnd/>
            <a:tailEnd/>
          </a:ln>
          <a:extLst>
            <a:ext uri="{909E8E84-426E-40DD-AFC4-6F175D3DCCD1}">
              <a14:hiddenFill xmlns:a14="http://schemas.microsoft.com/office/drawing/2010/main">
                <a:noFill/>
              </a14:hiddenFill>
            </a:ext>
          </a:extLst>
        </p:spPr>
      </p:cxnSp>
      <p:pic>
        <p:nvPicPr>
          <p:cNvPr id="4" name="Graphic 28">
            <a:extLst>
              <a:ext uri="{FF2B5EF4-FFF2-40B4-BE49-F238E27FC236}">
                <a16:creationId xmlns:a16="http://schemas.microsoft.com/office/drawing/2014/main" id="{5E1E8229-52AB-154D-B499-DAF6FC532B2E}"/>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233694" y="6404657"/>
            <a:ext cx="633736" cy="32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852C1D8C-80AF-8B4D-A8E2-87FC746995B2}"/>
              </a:ext>
            </a:extLst>
          </p:cNvPr>
          <p:cNvGrpSpPr/>
          <p:nvPr userDrawn="1"/>
        </p:nvGrpSpPr>
        <p:grpSpPr>
          <a:xfrm>
            <a:off x="324570" y="193584"/>
            <a:ext cx="3574677" cy="6111496"/>
            <a:chOff x="237649" y="0"/>
            <a:chExt cx="7147493" cy="12610160"/>
          </a:xfrm>
        </p:grpSpPr>
        <p:sp>
          <p:nvSpPr>
            <p:cNvPr id="6" name="Rectangle 5">
              <a:extLst>
                <a:ext uri="{FF2B5EF4-FFF2-40B4-BE49-F238E27FC236}">
                  <a16:creationId xmlns:a16="http://schemas.microsoft.com/office/drawing/2014/main" id="{E824625B-3676-A047-9A31-E3984E25C9D9}"/>
                </a:ext>
              </a:extLst>
            </p:cNvPr>
            <p:cNvSpPr/>
            <p:nvPr/>
          </p:nvSpPr>
          <p:spPr>
            <a:xfrm>
              <a:off x="237649" y="0"/>
              <a:ext cx="7147493" cy="126101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a:solidFill>
                  <a:schemeClr val="accent1"/>
                </a:solidFill>
                <a:latin typeface="CoreSansG-Regular" panose="020B0503030302020202" pitchFamily="34" charset="77"/>
                <a:sym typeface="Arial"/>
              </a:endParaRPr>
            </a:p>
          </p:txBody>
        </p:sp>
        <p:sp>
          <p:nvSpPr>
            <p:cNvPr id="7" name="Shape 1719">
              <a:extLst>
                <a:ext uri="{FF2B5EF4-FFF2-40B4-BE49-F238E27FC236}">
                  <a16:creationId xmlns:a16="http://schemas.microsoft.com/office/drawing/2014/main" id="{147439EB-F062-7043-9262-E9F057B0C707}"/>
                </a:ext>
              </a:extLst>
            </p:cNvPr>
            <p:cNvSpPr>
              <a:spLocks/>
            </p:cNvSpPr>
            <p:nvPr/>
          </p:nvSpPr>
          <p:spPr bwMode="auto">
            <a:xfrm>
              <a:off x="3303543" y="5666350"/>
              <a:ext cx="1320503" cy="1148058"/>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grpSp>
        <p:nvGrpSpPr>
          <p:cNvPr id="8" name="Group 7">
            <a:extLst>
              <a:ext uri="{FF2B5EF4-FFF2-40B4-BE49-F238E27FC236}">
                <a16:creationId xmlns:a16="http://schemas.microsoft.com/office/drawing/2014/main" id="{073EC9F5-256C-5B41-B4B9-0078E1AEF0AD}"/>
              </a:ext>
            </a:extLst>
          </p:cNvPr>
          <p:cNvGrpSpPr/>
          <p:nvPr userDrawn="1"/>
        </p:nvGrpSpPr>
        <p:grpSpPr>
          <a:xfrm>
            <a:off x="4038038" y="181485"/>
            <a:ext cx="3574677" cy="6123528"/>
            <a:chOff x="237649" y="0"/>
            <a:chExt cx="7147493" cy="12610160"/>
          </a:xfrm>
        </p:grpSpPr>
        <p:sp>
          <p:nvSpPr>
            <p:cNvPr id="9" name="Rectangle 8">
              <a:extLst>
                <a:ext uri="{FF2B5EF4-FFF2-40B4-BE49-F238E27FC236}">
                  <a16:creationId xmlns:a16="http://schemas.microsoft.com/office/drawing/2014/main" id="{676D2829-B05D-9446-BDD9-7EE2891263DA}"/>
                </a:ext>
              </a:extLst>
            </p:cNvPr>
            <p:cNvSpPr/>
            <p:nvPr/>
          </p:nvSpPr>
          <p:spPr>
            <a:xfrm>
              <a:off x="237649" y="0"/>
              <a:ext cx="7147493" cy="126101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a:solidFill>
                  <a:schemeClr val="accent1"/>
                </a:solidFill>
                <a:latin typeface="CoreSansG-Regular" panose="020B0503030302020202" pitchFamily="34" charset="77"/>
                <a:sym typeface="Arial"/>
              </a:endParaRPr>
            </a:p>
          </p:txBody>
        </p:sp>
        <p:sp>
          <p:nvSpPr>
            <p:cNvPr id="10" name="Shape 1719">
              <a:extLst>
                <a:ext uri="{FF2B5EF4-FFF2-40B4-BE49-F238E27FC236}">
                  <a16:creationId xmlns:a16="http://schemas.microsoft.com/office/drawing/2014/main" id="{F3E992C5-90E4-5E40-B60D-307A43F76462}"/>
                </a:ext>
              </a:extLst>
            </p:cNvPr>
            <p:cNvSpPr>
              <a:spLocks/>
            </p:cNvSpPr>
            <p:nvPr/>
          </p:nvSpPr>
          <p:spPr bwMode="auto">
            <a:xfrm>
              <a:off x="3303543" y="5666350"/>
              <a:ext cx="1320503" cy="1148058"/>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sp>
        <p:nvSpPr>
          <p:cNvPr id="12" name="Picture Placeholder 11">
            <a:extLst>
              <a:ext uri="{FF2B5EF4-FFF2-40B4-BE49-F238E27FC236}">
                <a16:creationId xmlns:a16="http://schemas.microsoft.com/office/drawing/2014/main" id="{004076EB-F014-1F4E-81CC-2B38D92126C2}"/>
              </a:ext>
            </a:extLst>
          </p:cNvPr>
          <p:cNvSpPr>
            <a:spLocks noGrp="1"/>
          </p:cNvSpPr>
          <p:nvPr>
            <p:ph type="pic" sz="quarter" idx="10"/>
          </p:nvPr>
        </p:nvSpPr>
        <p:spPr>
          <a:xfrm>
            <a:off x="324729" y="181769"/>
            <a:ext cx="3574393" cy="6122988"/>
          </a:xfrm>
          <a:prstGeom prst="rect">
            <a:avLst/>
          </a:prstGeom>
        </p:spPr>
        <p:txBody>
          <a:bodyPr/>
          <a:lstStyle/>
          <a:p>
            <a:endParaRPr lang="en-PT"/>
          </a:p>
        </p:txBody>
      </p:sp>
      <p:sp>
        <p:nvSpPr>
          <p:cNvPr id="13" name="Picture Placeholder 11">
            <a:extLst>
              <a:ext uri="{FF2B5EF4-FFF2-40B4-BE49-F238E27FC236}">
                <a16:creationId xmlns:a16="http://schemas.microsoft.com/office/drawing/2014/main" id="{B5B73D98-394F-B647-9D63-7F8504FA0DD1}"/>
              </a:ext>
            </a:extLst>
          </p:cNvPr>
          <p:cNvSpPr>
            <a:spLocks noGrp="1"/>
          </p:cNvSpPr>
          <p:nvPr>
            <p:ph type="pic" sz="quarter" idx="11"/>
          </p:nvPr>
        </p:nvSpPr>
        <p:spPr>
          <a:xfrm>
            <a:off x="4037912" y="187838"/>
            <a:ext cx="3574393" cy="6122988"/>
          </a:xfrm>
          <a:prstGeom prst="rect">
            <a:avLst/>
          </a:prstGeom>
        </p:spPr>
        <p:txBody>
          <a:bodyPr/>
          <a:lstStyle/>
          <a:p>
            <a:endParaRPr lang="en-PT"/>
          </a:p>
        </p:txBody>
      </p:sp>
    </p:spTree>
    <p:extLst>
      <p:ext uri="{BB962C8B-B14F-4D97-AF65-F5344CB8AC3E}">
        <p14:creationId xmlns:p14="http://schemas.microsoft.com/office/powerpoint/2010/main" val="4704717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cxnSp>
        <p:nvCxnSpPr>
          <p:cNvPr id="3" name="Shape 89">
            <a:extLst>
              <a:ext uri="{FF2B5EF4-FFF2-40B4-BE49-F238E27FC236}">
                <a16:creationId xmlns:a16="http://schemas.microsoft.com/office/drawing/2014/main" id="{783D56A0-59C2-FE48-A209-B47F8C4DF58F}"/>
              </a:ext>
            </a:extLst>
          </p:cNvPr>
          <p:cNvCxnSpPr>
            <a:cxnSpLocks noChangeShapeType="1"/>
          </p:cNvCxnSpPr>
          <p:nvPr userDrawn="1"/>
        </p:nvCxnSpPr>
        <p:spPr bwMode="auto">
          <a:xfrm flipV="1">
            <a:off x="331556" y="6292914"/>
            <a:ext cx="11535874" cy="24198"/>
          </a:xfrm>
          <a:prstGeom prst="straightConnector1">
            <a:avLst/>
          </a:prstGeom>
          <a:noFill/>
          <a:ln w="3175">
            <a:solidFill>
              <a:srgbClr val="00AEEF"/>
            </a:solidFill>
            <a:miter lim="800000"/>
            <a:headEnd/>
            <a:tailEnd/>
          </a:ln>
          <a:extLst>
            <a:ext uri="{909E8E84-426E-40DD-AFC4-6F175D3DCCD1}">
              <a14:hiddenFill xmlns:a14="http://schemas.microsoft.com/office/drawing/2010/main">
                <a:noFill/>
              </a14:hiddenFill>
            </a:ext>
          </a:extLst>
        </p:spPr>
      </p:cxnSp>
      <p:pic>
        <p:nvPicPr>
          <p:cNvPr id="4" name="Graphic 28">
            <a:extLst>
              <a:ext uri="{FF2B5EF4-FFF2-40B4-BE49-F238E27FC236}">
                <a16:creationId xmlns:a16="http://schemas.microsoft.com/office/drawing/2014/main" id="{B01A575F-9CD0-4248-B1ED-8062D251E32E}"/>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233694" y="6404657"/>
            <a:ext cx="633736" cy="32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96AD1634-F0DA-9246-B308-80549E6E76D5}"/>
              </a:ext>
            </a:extLst>
          </p:cNvPr>
          <p:cNvGrpSpPr/>
          <p:nvPr userDrawn="1"/>
        </p:nvGrpSpPr>
        <p:grpSpPr>
          <a:xfrm>
            <a:off x="392418" y="255922"/>
            <a:ext cx="2877373" cy="5825999"/>
            <a:chOff x="662941" y="771526"/>
            <a:chExt cx="5753248" cy="11608244"/>
          </a:xfrm>
        </p:grpSpPr>
        <p:sp>
          <p:nvSpPr>
            <p:cNvPr id="12" name="Rectangle 11">
              <a:extLst>
                <a:ext uri="{FF2B5EF4-FFF2-40B4-BE49-F238E27FC236}">
                  <a16:creationId xmlns:a16="http://schemas.microsoft.com/office/drawing/2014/main" id="{7E0BB6E4-3A97-F840-AF95-974C74464212}"/>
                </a:ext>
              </a:extLst>
            </p:cNvPr>
            <p:cNvSpPr/>
            <p:nvPr/>
          </p:nvSpPr>
          <p:spPr>
            <a:xfrm>
              <a:off x="662941" y="771526"/>
              <a:ext cx="5753248" cy="116082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dirty="0">
                <a:solidFill>
                  <a:schemeClr val="accent1"/>
                </a:solidFill>
                <a:latin typeface="CoreSansG-Regular" panose="020B0503030302020202" pitchFamily="34" charset="77"/>
                <a:sym typeface="Arial"/>
              </a:endParaRPr>
            </a:p>
          </p:txBody>
        </p:sp>
        <p:sp>
          <p:nvSpPr>
            <p:cNvPr id="13" name="Shape 1719">
              <a:extLst>
                <a:ext uri="{FF2B5EF4-FFF2-40B4-BE49-F238E27FC236}">
                  <a16:creationId xmlns:a16="http://schemas.microsoft.com/office/drawing/2014/main" id="{0A17B120-BDA4-2D43-A9EF-C1FBADD2244D}"/>
                </a:ext>
              </a:extLst>
            </p:cNvPr>
            <p:cNvSpPr>
              <a:spLocks/>
            </p:cNvSpPr>
            <p:nvPr/>
          </p:nvSpPr>
          <p:spPr bwMode="auto">
            <a:xfrm>
              <a:off x="3002792" y="6352858"/>
              <a:ext cx="1073546" cy="933353"/>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sp>
        <p:nvSpPr>
          <p:cNvPr id="18" name="Picture Placeholder 17">
            <a:extLst>
              <a:ext uri="{FF2B5EF4-FFF2-40B4-BE49-F238E27FC236}">
                <a16:creationId xmlns:a16="http://schemas.microsoft.com/office/drawing/2014/main" id="{89BE7E38-48BB-1345-BB43-BAEA26C1BB60}"/>
              </a:ext>
            </a:extLst>
          </p:cNvPr>
          <p:cNvSpPr>
            <a:spLocks noGrp="1"/>
          </p:cNvSpPr>
          <p:nvPr>
            <p:ph type="pic" sz="quarter" idx="10"/>
          </p:nvPr>
        </p:nvSpPr>
        <p:spPr>
          <a:xfrm>
            <a:off x="392215" y="255588"/>
            <a:ext cx="2877299" cy="5804694"/>
          </a:xfrm>
          <a:prstGeom prst="rect">
            <a:avLst/>
          </a:prstGeom>
        </p:spPr>
        <p:txBody>
          <a:bodyPr/>
          <a:lstStyle/>
          <a:p>
            <a:endParaRPr lang="en-PT"/>
          </a:p>
        </p:txBody>
      </p:sp>
      <p:grpSp>
        <p:nvGrpSpPr>
          <p:cNvPr id="23" name="Group 22">
            <a:extLst>
              <a:ext uri="{FF2B5EF4-FFF2-40B4-BE49-F238E27FC236}">
                <a16:creationId xmlns:a16="http://schemas.microsoft.com/office/drawing/2014/main" id="{8F834C51-A1C0-E240-B900-2537059BD48B}"/>
              </a:ext>
            </a:extLst>
          </p:cNvPr>
          <p:cNvGrpSpPr/>
          <p:nvPr userDrawn="1"/>
        </p:nvGrpSpPr>
        <p:grpSpPr>
          <a:xfrm>
            <a:off x="3576307" y="4271346"/>
            <a:ext cx="3703336" cy="1810575"/>
            <a:chOff x="7150750" y="8542692"/>
            <a:chExt cx="7404743" cy="3621150"/>
          </a:xfrm>
        </p:grpSpPr>
        <p:sp>
          <p:nvSpPr>
            <p:cNvPr id="24" name="Rectangle 23">
              <a:extLst>
                <a:ext uri="{FF2B5EF4-FFF2-40B4-BE49-F238E27FC236}">
                  <a16:creationId xmlns:a16="http://schemas.microsoft.com/office/drawing/2014/main" id="{FEE45C5D-46B9-944B-9AA3-B3287BFB3CF0}"/>
                </a:ext>
              </a:extLst>
            </p:cNvPr>
            <p:cNvSpPr/>
            <p:nvPr/>
          </p:nvSpPr>
          <p:spPr>
            <a:xfrm rot="5400000">
              <a:off x="9042547" y="6650895"/>
              <a:ext cx="3621150" cy="7404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dirty="0">
                <a:solidFill>
                  <a:schemeClr val="accent1"/>
                </a:solidFill>
                <a:latin typeface="CoreSansG-Regular" panose="020B0503030302020202" pitchFamily="34" charset="77"/>
                <a:sym typeface="Arial"/>
              </a:endParaRPr>
            </a:p>
          </p:txBody>
        </p:sp>
        <p:sp>
          <p:nvSpPr>
            <p:cNvPr id="25" name="Shape 1719">
              <a:extLst>
                <a:ext uri="{FF2B5EF4-FFF2-40B4-BE49-F238E27FC236}">
                  <a16:creationId xmlns:a16="http://schemas.microsoft.com/office/drawing/2014/main" id="{8A3453F3-0313-5A41-B4E5-FB0FE365A80F}"/>
                </a:ext>
              </a:extLst>
            </p:cNvPr>
            <p:cNvSpPr>
              <a:spLocks/>
            </p:cNvSpPr>
            <p:nvPr/>
          </p:nvSpPr>
          <p:spPr bwMode="auto">
            <a:xfrm>
              <a:off x="10622597" y="10157965"/>
              <a:ext cx="456771" cy="39712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grpSp>
        <p:nvGrpSpPr>
          <p:cNvPr id="26" name="Group 25">
            <a:extLst>
              <a:ext uri="{FF2B5EF4-FFF2-40B4-BE49-F238E27FC236}">
                <a16:creationId xmlns:a16="http://schemas.microsoft.com/office/drawing/2014/main" id="{81606C98-CDAA-5C4B-BE07-17003740BD4A}"/>
              </a:ext>
            </a:extLst>
          </p:cNvPr>
          <p:cNvGrpSpPr/>
          <p:nvPr userDrawn="1"/>
        </p:nvGrpSpPr>
        <p:grpSpPr>
          <a:xfrm>
            <a:off x="3576323" y="2268393"/>
            <a:ext cx="3703336" cy="1810575"/>
            <a:chOff x="7150782" y="4536786"/>
            <a:chExt cx="7404743" cy="3621150"/>
          </a:xfrm>
        </p:grpSpPr>
        <p:sp>
          <p:nvSpPr>
            <p:cNvPr id="27" name="Rectangle 26">
              <a:extLst>
                <a:ext uri="{FF2B5EF4-FFF2-40B4-BE49-F238E27FC236}">
                  <a16:creationId xmlns:a16="http://schemas.microsoft.com/office/drawing/2014/main" id="{C83EE8C8-1C24-374D-A4EE-FAF79CA7E1CD}"/>
                </a:ext>
              </a:extLst>
            </p:cNvPr>
            <p:cNvSpPr/>
            <p:nvPr/>
          </p:nvSpPr>
          <p:spPr>
            <a:xfrm rot="5400000">
              <a:off x="9042579" y="2644989"/>
              <a:ext cx="3621150" cy="7404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dirty="0">
                <a:solidFill>
                  <a:schemeClr val="accent1"/>
                </a:solidFill>
                <a:latin typeface="CoreSansG-Regular" panose="020B0503030302020202" pitchFamily="34" charset="77"/>
                <a:sym typeface="Arial"/>
              </a:endParaRPr>
            </a:p>
          </p:txBody>
        </p:sp>
        <p:sp>
          <p:nvSpPr>
            <p:cNvPr id="28" name="Shape 1719">
              <a:extLst>
                <a:ext uri="{FF2B5EF4-FFF2-40B4-BE49-F238E27FC236}">
                  <a16:creationId xmlns:a16="http://schemas.microsoft.com/office/drawing/2014/main" id="{DBE2FA91-E08C-E04F-A23A-F0970FB33880}"/>
                </a:ext>
              </a:extLst>
            </p:cNvPr>
            <p:cNvSpPr>
              <a:spLocks/>
            </p:cNvSpPr>
            <p:nvPr/>
          </p:nvSpPr>
          <p:spPr bwMode="auto">
            <a:xfrm>
              <a:off x="10658814" y="6197195"/>
              <a:ext cx="456771" cy="39712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grpSp>
        <p:nvGrpSpPr>
          <p:cNvPr id="29" name="Group 28">
            <a:extLst>
              <a:ext uri="{FF2B5EF4-FFF2-40B4-BE49-F238E27FC236}">
                <a16:creationId xmlns:a16="http://schemas.microsoft.com/office/drawing/2014/main" id="{42C4DD90-46B0-2743-B0C4-C56CB5042351}"/>
              </a:ext>
            </a:extLst>
          </p:cNvPr>
          <p:cNvGrpSpPr/>
          <p:nvPr userDrawn="1"/>
        </p:nvGrpSpPr>
        <p:grpSpPr>
          <a:xfrm>
            <a:off x="3575237" y="255922"/>
            <a:ext cx="3703336" cy="1810575"/>
            <a:chOff x="7148611" y="511844"/>
            <a:chExt cx="7404743" cy="3621150"/>
          </a:xfrm>
        </p:grpSpPr>
        <p:sp>
          <p:nvSpPr>
            <p:cNvPr id="30" name="Rectangle 29">
              <a:extLst>
                <a:ext uri="{FF2B5EF4-FFF2-40B4-BE49-F238E27FC236}">
                  <a16:creationId xmlns:a16="http://schemas.microsoft.com/office/drawing/2014/main" id="{C741C46F-0DF8-4C43-B813-8D6922F077AC}"/>
                </a:ext>
              </a:extLst>
            </p:cNvPr>
            <p:cNvSpPr/>
            <p:nvPr/>
          </p:nvSpPr>
          <p:spPr>
            <a:xfrm rot="5400000">
              <a:off x="9040408" y="-1379953"/>
              <a:ext cx="3621150" cy="7404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dirty="0">
                <a:solidFill>
                  <a:schemeClr val="accent1"/>
                </a:solidFill>
                <a:latin typeface="CoreSansG-Regular" panose="020B0503030302020202" pitchFamily="34" charset="77"/>
                <a:sym typeface="Arial"/>
              </a:endParaRPr>
            </a:p>
          </p:txBody>
        </p:sp>
        <p:sp>
          <p:nvSpPr>
            <p:cNvPr id="31" name="Shape 1719">
              <a:extLst>
                <a:ext uri="{FF2B5EF4-FFF2-40B4-BE49-F238E27FC236}">
                  <a16:creationId xmlns:a16="http://schemas.microsoft.com/office/drawing/2014/main" id="{BAA8EF09-3C47-464C-AFD5-9161C0A549AE}"/>
                </a:ext>
              </a:extLst>
            </p:cNvPr>
            <p:cNvSpPr>
              <a:spLocks/>
            </p:cNvSpPr>
            <p:nvPr/>
          </p:nvSpPr>
          <p:spPr bwMode="auto">
            <a:xfrm>
              <a:off x="10658814" y="2151159"/>
              <a:ext cx="456771" cy="397122"/>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sp>
        <p:nvSpPr>
          <p:cNvPr id="33" name="Picture Placeholder 32">
            <a:extLst>
              <a:ext uri="{FF2B5EF4-FFF2-40B4-BE49-F238E27FC236}">
                <a16:creationId xmlns:a16="http://schemas.microsoft.com/office/drawing/2014/main" id="{76AE2C94-09B7-634A-A857-53E975FB9FD1}"/>
              </a:ext>
            </a:extLst>
          </p:cNvPr>
          <p:cNvSpPr>
            <a:spLocks noGrp="1"/>
          </p:cNvSpPr>
          <p:nvPr>
            <p:ph type="pic" sz="quarter" idx="11"/>
          </p:nvPr>
        </p:nvSpPr>
        <p:spPr>
          <a:xfrm>
            <a:off x="3575188" y="255588"/>
            <a:ext cx="3703014" cy="1810544"/>
          </a:xfrm>
          <a:prstGeom prst="rect">
            <a:avLst/>
          </a:prstGeom>
        </p:spPr>
        <p:txBody>
          <a:bodyPr/>
          <a:lstStyle/>
          <a:p>
            <a:endParaRPr lang="en-PT"/>
          </a:p>
        </p:txBody>
      </p:sp>
      <p:sp>
        <p:nvSpPr>
          <p:cNvPr id="34" name="Picture Placeholder 32">
            <a:extLst>
              <a:ext uri="{FF2B5EF4-FFF2-40B4-BE49-F238E27FC236}">
                <a16:creationId xmlns:a16="http://schemas.microsoft.com/office/drawing/2014/main" id="{97D6DC9F-0297-AC49-89A3-35AC4F7F5C7C}"/>
              </a:ext>
            </a:extLst>
          </p:cNvPr>
          <p:cNvSpPr>
            <a:spLocks noGrp="1"/>
          </p:cNvSpPr>
          <p:nvPr>
            <p:ph type="pic" sz="quarter" idx="12"/>
          </p:nvPr>
        </p:nvSpPr>
        <p:spPr>
          <a:xfrm>
            <a:off x="3575188" y="2256393"/>
            <a:ext cx="3703014" cy="1810544"/>
          </a:xfrm>
          <a:prstGeom prst="rect">
            <a:avLst/>
          </a:prstGeom>
        </p:spPr>
        <p:txBody>
          <a:bodyPr/>
          <a:lstStyle/>
          <a:p>
            <a:endParaRPr lang="en-PT" dirty="0"/>
          </a:p>
        </p:txBody>
      </p:sp>
      <p:sp>
        <p:nvSpPr>
          <p:cNvPr id="35" name="Picture Placeholder 32">
            <a:extLst>
              <a:ext uri="{FF2B5EF4-FFF2-40B4-BE49-F238E27FC236}">
                <a16:creationId xmlns:a16="http://schemas.microsoft.com/office/drawing/2014/main" id="{58F49CFF-D4DB-1C44-8E78-2266EA227447}"/>
              </a:ext>
            </a:extLst>
          </p:cNvPr>
          <p:cNvSpPr>
            <a:spLocks noGrp="1"/>
          </p:cNvSpPr>
          <p:nvPr>
            <p:ph type="pic" sz="quarter" idx="13"/>
          </p:nvPr>
        </p:nvSpPr>
        <p:spPr>
          <a:xfrm>
            <a:off x="3569441" y="4259314"/>
            <a:ext cx="3703014" cy="1810544"/>
          </a:xfrm>
          <a:prstGeom prst="rect">
            <a:avLst/>
          </a:prstGeom>
        </p:spPr>
        <p:txBody>
          <a:bodyPr/>
          <a:lstStyle/>
          <a:p>
            <a:endParaRPr lang="en-PT"/>
          </a:p>
        </p:txBody>
      </p:sp>
    </p:spTree>
    <p:extLst>
      <p:ext uri="{BB962C8B-B14F-4D97-AF65-F5344CB8AC3E}">
        <p14:creationId xmlns:p14="http://schemas.microsoft.com/office/powerpoint/2010/main" val="40975847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cxnSp>
        <p:nvCxnSpPr>
          <p:cNvPr id="3" name="Shape 89">
            <a:extLst>
              <a:ext uri="{FF2B5EF4-FFF2-40B4-BE49-F238E27FC236}">
                <a16:creationId xmlns:a16="http://schemas.microsoft.com/office/drawing/2014/main" id="{EAE12726-6350-1147-B59E-A671FD6DF0A3}"/>
              </a:ext>
            </a:extLst>
          </p:cNvPr>
          <p:cNvCxnSpPr>
            <a:cxnSpLocks noChangeShapeType="1"/>
          </p:cNvCxnSpPr>
          <p:nvPr userDrawn="1"/>
        </p:nvCxnSpPr>
        <p:spPr bwMode="auto">
          <a:xfrm flipV="1">
            <a:off x="331556" y="6280882"/>
            <a:ext cx="11535874" cy="24198"/>
          </a:xfrm>
          <a:prstGeom prst="straightConnector1">
            <a:avLst/>
          </a:prstGeom>
          <a:noFill/>
          <a:ln w="3175">
            <a:solidFill>
              <a:srgbClr val="00AEEF"/>
            </a:solidFill>
            <a:miter lim="800000"/>
            <a:headEnd/>
            <a:tailEnd/>
          </a:ln>
          <a:extLst>
            <a:ext uri="{909E8E84-426E-40DD-AFC4-6F175D3DCCD1}">
              <a14:hiddenFill xmlns:a14="http://schemas.microsoft.com/office/drawing/2010/main">
                <a:noFill/>
              </a14:hiddenFill>
            </a:ext>
          </a:extLst>
        </p:spPr>
      </p:cxnSp>
      <p:pic>
        <p:nvPicPr>
          <p:cNvPr id="4" name="Graphic 28">
            <a:extLst>
              <a:ext uri="{FF2B5EF4-FFF2-40B4-BE49-F238E27FC236}">
                <a16:creationId xmlns:a16="http://schemas.microsoft.com/office/drawing/2014/main" id="{BFA63005-7F8E-964D-99D2-B7D506CF66C5}"/>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233694" y="6404657"/>
            <a:ext cx="633736" cy="32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DDAE0D25-FF14-AA45-BBD1-4FF2191A975D}"/>
              </a:ext>
            </a:extLst>
          </p:cNvPr>
          <p:cNvGrpSpPr/>
          <p:nvPr userDrawn="1"/>
        </p:nvGrpSpPr>
        <p:grpSpPr>
          <a:xfrm>
            <a:off x="5421750" y="-5933030"/>
            <a:ext cx="6720786" cy="5769433"/>
            <a:chOff x="662940" y="472434"/>
            <a:chExt cx="13438071" cy="11538866"/>
          </a:xfrm>
        </p:grpSpPr>
        <p:sp>
          <p:nvSpPr>
            <p:cNvPr id="15" name="Rectangle 14">
              <a:extLst>
                <a:ext uri="{FF2B5EF4-FFF2-40B4-BE49-F238E27FC236}">
                  <a16:creationId xmlns:a16="http://schemas.microsoft.com/office/drawing/2014/main" id="{891FA4C3-115F-C844-BCA2-1F1D33192B66}"/>
                </a:ext>
              </a:extLst>
            </p:cNvPr>
            <p:cNvSpPr/>
            <p:nvPr/>
          </p:nvSpPr>
          <p:spPr>
            <a:xfrm>
              <a:off x="662940" y="472434"/>
              <a:ext cx="13438071" cy="1153886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dirty="0">
                <a:solidFill>
                  <a:schemeClr val="accent1"/>
                </a:solidFill>
                <a:latin typeface="CoreSansG-Regular" panose="020B0503030302020202" pitchFamily="34" charset="77"/>
                <a:sym typeface="Arial"/>
              </a:endParaRPr>
            </a:p>
          </p:txBody>
        </p:sp>
        <p:sp>
          <p:nvSpPr>
            <p:cNvPr id="16" name="Shape 1719">
              <a:extLst>
                <a:ext uri="{FF2B5EF4-FFF2-40B4-BE49-F238E27FC236}">
                  <a16:creationId xmlns:a16="http://schemas.microsoft.com/office/drawing/2014/main" id="{91DD5172-1E5A-A24D-BF6C-7A548699AAD2}"/>
                </a:ext>
              </a:extLst>
            </p:cNvPr>
            <p:cNvSpPr>
              <a:spLocks/>
            </p:cNvSpPr>
            <p:nvPr/>
          </p:nvSpPr>
          <p:spPr bwMode="auto">
            <a:xfrm>
              <a:off x="6721723" y="5821727"/>
              <a:ext cx="1320503" cy="1148058"/>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PT" sz="700" dirty="0"/>
            </a:p>
          </p:txBody>
        </p:sp>
      </p:grpSp>
      <p:sp>
        <p:nvSpPr>
          <p:cNvPr id="18" name="Picture Placeholder 17">
            <a:extLst>
              <a:ext uri="{FF2B5EF4-FFF2-40B4-BE49-F238E27FC236}">
                <a16:creationId xmlns:a16="http://schemas.microsoft.com/office/drawing/2014/main" id="{9A20F4D8-0E33-2046-9F8E-CDD718CF51B3}"/>
              </a:ext>
            </a:extLst>
          </p:cNvPr>
          <p:cNvSpPr>
            <a:spLocks noGrp="1"/>
          </p:cNvSpPr>
          <p:nvPr>
            <p:ph type="pic" sz="quarter" idx="10"/>
          </p:nvPr>
        </p:nvSpPr>
        <p:spPr>
          <a:xfrm>
            <a:off x="-6082541" y="-6026256"/>
            <a:ext cx="6720844" cy="5769769"/>
          </a:xfrm>
          <a:prstGeom prst="rect">
            <a:avLst/>
          </a:prstGeom>
        </p:spPr>
        <p:txBody>
          <a:bodyPr/>
          <a:lstStyle/>
          <a:p>
            <a:endParaRPr lang="en-PT" dirty="0"/>
          </a:p>
        </p:txBody>
      </p:sp>
      <p:sp>
        <p:nvSpPr>
          <p:cNvPr id="19" name="Picture Placeholder 17">
            <a:extLst>
              <a:ext uri="{FF2B5EF4-FFF2-40B4-BE49-F238E27FC236}">
                <a16:creationId xmlns:a16="http://schemas.microsoft.com/office/drawing/2014/main" id="{56838C41-F653-FF45-BF35-46C421A12F1E}"/>
              </a:ext>
            </a:extLst>
          </p:cNvPr>
          <p:cNvSpPr>
            <a:spLocks noGrp="1"/>
          </p:cNvSpPr>
          <p:nvPr>
            <p:ph type="pic" sz="quarter" idx="11"/>
          </p:nvPr>
        </p:nvSpPr>
        <p:spPr>
          <a:xfrm>
            <a:off x="958306" y="-6143268"/>
            <a:ext cx="6720844" cy="5769769"/>
          </a:xfrm>
          <a:prstGeom prst="rect">
            <a:avLst/>
          </a:prstGeom>
        </p:spPr>
        <p:txBody>
          <a:bodyPr/>
          <a:lstStyle/>
          <a:p>
            <a:endParaRPr lang="en-PT"/>
          </a:p>
        </p:txBody>
      </p:sp>
      <p:sp>
        <p:nvSpPr>
          <p:cNvPr id="20" name="Picture Placeholder 17">
            <a:extLst>
              <a:ext uri="{FF2B5EF4-FFF2-40B4-BE49-F238E27FC236}">
                <a16:creationId xmlns:a16="http://schemas.microsoft.com/office/drawing/2014/main" id="{5468CD1A-85C6-9B4D-B011-6DFA93198C7D}"/>
              </a:ext>
            </a:extLst>
          </p:cNvPr>
          <p:cNvSpPr>
            <a:spLocks noGrp="1"/>
          </p:cNvSpPr>
          <p:nvPr>
            <p:ph type="pic" sz="quarter" idx="12"/>
          </p:nvPr>
        </p:nvSpPr>
        <p:spPr>
          <a:xfrm>
            <a:off x="4512850" y="-6390215"/>
            <a:ext cx="6720844" cy="5769769"/>
          </a:xfrm>
          <a:prstGeom prst="rect">
            <a:avLst/>
          </a:prstGeom>
        </p:spPr>
        <p:txBody>
          <a:bodyPr/>
          <a:lstStyle/>
          <a:p>
            <a:endParaRPr lang="en-PT"/>
          </a:p>
        </p:txBody>
      </p:sp>
      <p:sp>
        <p:nvSpPr>
          <p:cNvPr id="21" name="Picture Placeholder 17">
            <a:extLst>
              <a:ext uri="{FF2B5EF4-FFF2-40B4-BE49-F238E27FC236}">
                <a16:creationId xmlns:a16="http://schemas.microsoft.com/office/drawing/2014/main" id="{750CC481-FBDE-F64E-811E-7DF93594D4E8}"/>
              </a:ext>
            </a:extLst>
          </p:cNvPr>
          <p:cNvSpPr>
            <a:spLocks noGrp="1"/>
          </p:cNvSpPr>
          <p:nvPr>
            <p:ph type="pic" sz="quarter" idx="13"/>
          </p:nvPr>
        </p:nvSpPr>
        <p:spPr>
          <a:xfrm>
            <a:off x="5978495" y="-6085450"/>
            <a:ext cx="6720844" cy="5769769"/>
          </a:xfrm>
          <a:prstGeom prst="rect">
            <a:avLst/>
          </a:prstGeom>
        </p:spPr>
        <p:txBody>
          <a:bodyPr/>
          <a:lstStyle/>
          <a:p>
            <a:endParaRPr lang="en-PT"/>
          </a:p>
        </p:txBody>
      </p:sp>
    </p:spTree>
    <p:extLst>
      <p:ext uri="{BB962C8B-B14F-4D97-AF65-F5344CB8AC3E}">
        <p14:creationId xmlns:p14="http://schemas.microsoft.com/office/powerpoint/2010/main" val="34496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20721 0.47442 L -0.36474 0.92511 " pathEditMode="relative" rAng="0" ptsTypes="AA">
                                      <p:cBhvr>
                                        <p:cTn id="6" dur="2000" fill="hold"/>
                                        <p:tgtEl>
                                          <p:spTgt spid="14"/>
                                        </p:tgtEl>
                                        <p:attrNameLst>
                                          <p:attrName>ppt_x</p:attrName>
                                          <p:attrName>ppt_y</p:attrName>
                                        </p:attrNameLst>
                                      </p:cBhvr>
                                      <p:rCtr x="-7880" y="225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11730E-E447-4E41-A907-67DCADF7F03A}"/>
              </a:ext>
            </a:extLst>
          </p:cNvPr>
          <p:cNvSpPr/>
          <p:nvPr userDrawn="1"/>
        </p:nvSpPr>
        <p:spPr>
          <a:xfrm>
            <a:off x="6594605" y="1635919"/>
            <a:ext cx="4751037" cy="42687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a:solidFill>
                <a:schemeClr val="accent1"/>
              </a:solidFill>
              <a:latin typeface="CoreSansG-Regular" panose="020B0503030302020202" pitchFamily="34" charset="77"/>
              <a:sym typeface="Arial"/>
            </a:endParaRPr>
          </a:p>
        </p:txBody>
      </p:sp>
      <p:sp>
        <p:nvSpPr>
          <p:cNvPr id="4" name="Shape 1719">
            <a:extLst>
              <a:ext uri="{FF2B5EF4-FFF2-40B4-BE49-F238E27FC236}">
                <a16:creationId xmlns:a16="http://schemas.microsoft.com/office/drawing/2014/main" id="{4118D41C-63F5-E448-8889-8E579C1F92E4}"/>
              </a:ext>
            </a:extLst>
          </p:cNvPr>
          <p:cNvSpPr>
            <a:spLocks/>
          </p:cNvSpPr>
          <p:nvPr userDrawn="1"/>
        </p:nvSpPr>
        <p:spPr bwMode="auto">
          <a:xfrm>
            <a:off x="8852618" y="3513932"/>
            <a:ext cx="443822" cy="385763"/>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45713" tIns="22850" rIns="45713" bIns="22850"/>
          <a:lstStyle/>
          <a:p>
            <a:endParaRPr lang="en-PT" sz="700"/>
          </a:p>
        </p:txBody>
      </p:sp>
      <p:cxnSp>
        <p:nvCxnSpPr>
          <p:cNvPr id="5" name="Shape 89">
            <a:extLst>
              <a:ext uri="{FF2B5EF4-FFF2-40B4-BE49-F238E27FC236}">
                <a16:creationId xmlns:a16="http://schemas.microsoft.com/office/drawing/2014/main" id="{376D2EAB-2DBB-7A41-B1DB-F3511AD60FA0}"/>
              </a:ext>
            </a:extLst>
          </p:cNvPr>
          <p:cNvCxnSpPr>
            <a:cxnSpLocks noChangeShapeType="1"/>
          </p:cNvCxnSpPr>
          <p:nvPr userDrawn="1"/>
        </p:nvCxnSpPr>
        <p:spPr bwMode="auto">
          <a:xfrm flipV="1">
            <a:off x="331556" y="6280882"/>
            <a:ext cx="11535874" cy="24198"/>
          </a:xfrm>
          <a:prstGeom prst="straightConnector1">
            <a:avLst/>
          </a:prstGeom>
          <a:noFill/>
          <a:ln w="3175">
            <a:solidFill>
              <a:srgbClr val="00AEEF"/>
            </a:solidFill>
            <a:miter lim="800000"/>
            <a:headEnd/>
            <a:tailEnd/>
          </a:ln>
          <a:extLst>
            <a:ext uri="{909E8E84-426E-40DD-AFC4-6F175D3DCCD1}">
              <a14:hiddenFill xmlns:a14="http://schemas.microsoft.com/office/drawing/2010/main">
                <a:noFill/>
              </a14:hiddenFill>
            </a:ext>
          </a:extLst>
        </p:spPr>
      </p:cxnSp>
      <p:pic>
        <p:nvPicPr>
          <p:cNvPr id="6" name="Graphic 28">
            <a:extLst>
              <a:ext uri="{FF2B5EF4-FFF2-40B4-BE49-F238E27FC236}">
                <a16:creationId xmlns:a16="http://schemas.microsoft.com/office/drawing/2014/main" id="{8189CCD9-058D-C644-B5C9-4174FE953ECC}"/>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233694" y="6404657"/>
            <a:ext cx="633736" cy="32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a:extLst>
              <a:ext uri="{FF2B5EF4-FFF2-40B4-BE49-F238E27FC236}">
                <a16:creationId xmlns:a16="http://schemas.microsoft.com/office/drawing/2014/main" id="{870E3F95-1D43-E84D-ACFB-5605FEABA67A}"/>
              </a:ext>
            </a:extLst>
          </p:cNvPr>
          <p:cNvSpPr>
            <a:spLocks noGrp="1"/>
          </p:cNvSpPr>
          <p:nvPr>
            <p:ph type="pic" sz="quarter" idx="10"/>
          </p:nvPr>
        </p:nvSpPr>
        <p:spPr>
          <a:xfrm>
            <a:off x="6594605" y="1635919"/>
            <a:ext cx="4751037" cy="4268788"/>
          </a:xfrm>
          <a:prstGeom prst="rect">
            <a:avLst/>
          </a:prstGeom>
        </p:spPr>
        <p:txBody>
          <a:bodyPr/>
          <a:lstStyle/>
          <a:p>
            <a:endParaRPr lang="en-PT"/>
          </a:p>
        </p:txBody>
      </p:sp>
    </p:spTree>
    <p:extLst>
      <p:ext uri="{BB962C8B-B14F-4D97-AF65-F5344CB8AC3E}">
        <p14:creationId xmlns:p14="http://schemas.microsoft.com/office/powerpoint/2010/main" val="39811774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2072B9-EBCB-5F45-ABB0-0E52999BCDE1}"/>
              </a:ext>
            </a:extLst>
          </p:cNvPr>
          <p:cNvSpPr/>
          <p:nvPr userDrawn="1"/>
        </p:nvSpPr>
        <p:spPr>
          <a:xfrm>
            <a:off x="773314" y="1704182"/>
            <a:ext cx="4751037" cy="42679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sz="700" kern="0">
              <a:solidFill>
                <a:schemeClr val="accent1"/>
              </a:solidFill>
              <a:latin typeface="CoreSansG-Regular" panose="020B0503030302020202" pitchFamily="34" charset="77"/>
              <a:sym typeface="Arial"/>
            </a:endParaRPr>
          </a:p>
        </p:txBody>
      </p:sp>
      <p:sp>
        <p:nvSpPr>
          <p:cNvPr id="4" name="Shape 1719">
            <a:extLst>
              <a:ext uri="{FF2B5EF4-FFF2-40B4-BE49-F238E27FC236}">
                <a16:creationId xmlns:a16="http://schemas.microsoft.com/office/drawing/2014/main" id="{D0066CF9-1834-7546-A90A-DEA871E98842}"/>
              </a:ext>
            </a:extLst>
          </p:cNvPr>
          <p:cNvSpPr>
            <a:spLocks/>
          </p:cNvSpPr>
          <p:nvPr userDrawn="1"/>
        </p:nvSpPr>
        <p:spPr bwMode="auto">
          <a:xfrm>
            <a:off x="2927001" y="3618707"/>
            <a:ext cx="443822" cy="385763"/>
          </a:xfrm>
          <a:custGeom>
            <a:avLst/>
            <a:gdLst>
              <a:gd name="T0" fmla="*/ 48530509 w 120000"/>
              <a:gd name="T1" fmla="*/ 9729830 h 120000"/>
              <a:gd name="T2" fmla="*/ 48530509 w 120000"/>
              <a:gd name="T3" fmla="*/ 27027241 h 120000"/>
              <a:gd name="T4" fmla="*/ 42107067 w 120000"/>
              <a:gd name="T5" fmla="*/ 31892426 h 120000"/>
              <a:gd name="T6" fmla="*/ 6423007 w 120000"/>
              <a:gd name="T7" fmla="*/ 31892426 h 120000"/>
              <a:gd name="T8" fmla="*/ 0 w 120000"/>
              <a:gd name="T9" fmla="*/ 27027241 h 120000"/>
              <a:gd name="T10" fmla="*/ 0 w 120000"/>
              <a:gd name="T11" fmla="*/ 9729830 h 120000"/>
              <a:gd name="T12" fmla="*/ 6423007 w 120000"/>
              <a:gd name="T13" fmla="*/ 4864934 h 120000"/>
              <a:gd name="T14" fmla="*/ 12132614 w 120000"/>
              <a:gd name="T15" fmla="*/ 4864934 h 120000"/>
              <a:gd name="T16" fmla="*/ 13559856 w 120000"/>
              <a:gd name="T17" fmla="*/ 2162045 h 120000"/>
              <a:gd name="T18" fmla="*/ 17841838 w 120000"/>
              <a:gd name="T19" fmla="*/ 0 h 120000"/>
              <a:gd name="T20" fmla="*/ 30688287 w 120000"/>
              <a:gd name="T21" fmla="*/ 0 h 120000"/>
              <a:gd name="T22" fmla="*/ 34970277 w 120000"/>
              <a:gd name="T23" fmla="*/ 2162045 h 120000"/>
              <a:gd name="T24" fmla="*/ 36397895 w 120000"/>
              <a:gd name="T25" fmla="*/ 4864934 h 120000"/>
              <a:gd name="T26" fmla="*/ 42107067 w 120000"/>
              <a:gd name="T27" fmla="*/ 4864934 h 120000"/>
              <a:gd name="T28" fmla="*/ 48530509 w 120000"/>
              <a:gd name="T29" fmla="*/ 9729830 h 120000"/>
              <a:gd name="T30" fmla="*/ 35684060 w 120000"/>
              <a:gd name="T31" fmla="*/ 18378536 h 120000"/>
              <a:gd name="T32" fmla="*/ 24265281 w 120000"/>
              <a:gd name="T33" fmla="*/ 9729830 h 120000"/>
              <a:gd name="T34" fmla="*/ 12846013 w 120000"/>
              <a:gd name="T35" fmla="*/ 18378536 h 120000"/>
              <a:gd name="T36" fmla="*/ 24265281 w 120000"/>
              <a:gd name="T37" fmla="*/ 27027241 h 120000"/>
              <a:gd name="T38" fmla="*/ 35684060 w 120000"/>
              <a:gd name="T39" fmla="*/ 18378536 h 120000"/>
              <a:gd name="T40" fmla="*/ 31402070 w 120000"/>
              <a:gd name="T41" fmla="*/ 18378536 h 120000"/>
              <a:gd name="T42" fmla="*/ 24265281 w 120000"/>
              <a:gd name="T43" fmla="*/ 23784033 h 120000"/>
              <a:gd name="T44" fmla="*/ 17128054 w 120000"/>
              <a:gd name="T45" fmla="*/ 18378536 h 120000"/>
              <a:gd name="T46" fmla="*/ 24265281 w 120000"/>
              <a:gd name="T47" fmla="*/ 12973039 h 120000"/>
              <a:gd name="T48" fmla="*/ 31402070 w 120000"/>
              <a:gd name="T49" fmla="*/ 18378536 h 1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000"/>
              <a:gd name="T76" fmla="*/ 0 h 120000"/>
              <a:gd name="T77" fmla="*/ 120000 w 120000"/>
              <a:gd name="T78" fmla="*/ 120000 h 1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000" h="120000" extrusionOk="0">
                <a:moveTo>
                  <a:pt x="120000" y="36610"/>
                </a:moveTo>
                <a:cubicBezTo>
                  <a:pt x="120000" y="101694"/>
                  <a:pt x="120000" y="101694"/>
                  <a:pt x="120000" y="101694"/>
                </a:cubicBezTo>
                <a:cubicBezTo>
                  <a:pt x="120000" y="111864"/>
                  <a:pt x="112941" y="120000"/>
                  <a:pt x="104117" y="120000"/>
                </a:cubicBezTo>
                <a:cubicBezTo>
                  <a:pt x="15882" y="120000"/>
                  <a:pt x="15882" y="120000"/>
                  <a:pt x="15882" y="120000"/>
                </a:cubicBezTo>
                <a:cubicBezTo>
                  <a:pt x="7058" y="120000"/>
                  <a:pt x="0" y="111864"/>
                  <a:pt x="0" y="101694"/>
                </a:cubicBezTo>
                <a:cubicBezTo>
                  <a:pt x="0" y="36610"/>
                  <a:pt x="0" y="36610"/>
                  <a:pt x="0" y="36610"/>
                </a:cubicBezTo>
                <a:cubicBezTo>
                  <a:pt x="0" y="26440"/>
                  <a:pt x="7058" y="18305"/>
                  <a:pt x="15882" y="18305"/>
                </a:cubicBezTo>
                <a:cubicBezTo>
                  <a:pt x="30000" y="18305"/>
                  <a:pt x="30000" y="18305"/>
                  <a:pt x="30000" y="18305"/>
                </a:cubicBezTo>
                <a:cubicBezTo>
                  <a:pt x="33529" y="8135"/>
                  <a:pt x="33529" y="8135"/>
                  <a:pt x="33529" y="8135"/>
                </a:cubicBezTo>
                <a:cubicBezTo>
                  <a:pt x="35294" y="4067"/>
                  <a:pt x="38823" y="0"/>
                  <a:pt x="44117" y="0"/>
                </a:cubicBezTo>
                <a:cubicBezTo>
                  <a:pt x="75882" y="0"/>
                  <a:pt x="75882" y="0"/>
                  <a:pt x="75882" y="0"/>
                </a:cubicBezTo>
                <a:cubicBezTo>
                  <a:pt x="81176" y="0"/>
                  <a:pt x="84705" y="4067"/>
                  <a:pt x="86470" y="8135"/>
                </a:cubicBezTo>
                <a:cubicBezTo>
                  <a:pt x="90000" y="18305"/>
                  <a:pt x="90000" y="18305"/>
                  <a:pt x="90000" y="18305"/>
                </a:cubicBezTo>
                <a:cubicBezTo>
                  <a:pt x="104117" y="18305"/>
                  <a:pt x="104117" y="18305"/>
                  <a:pt x="104117" y="18305"/>
                </a:cubicBezTo>
                <a:cubicBezTo>
                  <a:pt x="112941" y="18305"/>
                  <a:pt x="120000" y="26440"/>
                  <a:pt x="120000" y="36610"/>
                </a:cubicBezTo>
                <a:close/>
                <a:moveTo>
                  <a:pt x="88235" y="69152"/>
                </a:moveTo>
                <a:cubicBezTo>
                  <a:pt x="88235" y="50847"/>
                  <a:pt x="75882" y="36610"/>
                  <a:pt x="60000" y="36610"/>
                </a:cubicBezTo>
                <a:cubicBezTo>
                  <a:pt x="44117" y="36610"/>
                  <a:pt x="31764" y="50847"/>
                  <a:pt x="31764" y="69152"/>
                </a:cubicBezTo>
                <a:cubicBezTo>
                  <a:pt x="31764" y="87457"/>
                  <a:pt x="44117" y="101694"/>
                  <a:pt x="60000" y="101694"/>
                </a:cubicBezTo>
                <a:cubicBezTo>
                  <a:pt x="75882" y="101694"/>
                  <a:pt x="88235" y="87457"/>
                  <a:pt x="88235" y="69152"/>
                </a:cubicBezTo>
                <a:close/>
                <a:moveTo>
                  <a:pt x="77647" y="69152"/>
                </a:moveTo>
                <a:cubicBezTo>
                  <a:pt x="77647" y="81355"/>
                  <a:pt x="70588" y="89491"/>
                  <a:pt x="60000" y="89491"/>
                </a:cubicBezTo>
                <a:cubicBezTo>
                  <a:pt x="49411" y="89491"/>
                  <a:pt x="42352" y="81355"/>
                  <a:pt x="42352" y="69152"/>
                </a:cubicBezTo>
                <a:cubicBezTo>
                  <a:pt x="42352" y="56949"/>
                  <a:pt x="49411" y="48813"/>
                  <a:pt x="60000" y="48813"/>
                </a:cubicBezTo>
                <a:cubicBezTo>
                  <a:pt x="70588" y="48813"/>
                  <a:pt x="77647" y="56949"/>
                  <a:pt x="77647" y="69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45713" tIns="22850" rIns="45713" bIns="22850"/>
          <a:lstStyle/>
          <a:p>
            <a:endParaRPr lang="en-PT" sz="700"/>
          </a:p>
        </p:txBody>
      </p:sp>
      <p:cxnSp>
        <p:nvCxnSpPr>
          <p:cNvPr id="5" name="Shape 89">
            <a:extLst>
              <a:ext uri="{FF2B5EF4-FFF2-40B4-BE49-F238E27FC236}">
                <a16:creationId xmlns:a16="http://schemas.microsoft.com/office/drawing/2014/main" id="{3505896D-BB87-BD49-A243-27217E5D9731}"/>
              </a:ext>
            </a:extLst>
          </p:cNvPr>
          <p:cNvCxnSpPr>
            <a:cxnSpLocks noChangeShapeType="1"/>
          </p:cNvCxnSpPr>
          <p:nvPr userDrawn="1"/>
        </p:nvCxnSpPr>
        <p:spPr bwMode="auto">
          <a:xfrm flipV="1">
            <a:off x="331556" y="6280882"/>
            <a:ext cx="11535874" cy="24198"/>
          </a:xfrm>
          <a:prstGeom prst="straightConnector1">
            <a:avLst/>
          </a:prstGeom>
          <a:noFill/>
          <a:ln w="3175">
            <a:solidFill>
              <a:srgbClr val="00AEEF"/>
            </a:solidFill>
            <a:miter lim="800000"/>
            <a:headEnd/>
            <a:tailEnd/>
          </a:ln>
          <a:extLst>
            <a:ext uri="{909E8E84-426E-40DD-AFC4-6F175D3DCCD1}">
              <a14:hiddenFill xmlns:a14="http://schemas.microsoft.com/office/drawing/2010/main">
                <a:noFill/>
              </a14:hiddenFill>
            </a:ext>
          </a:extLst>
        </p:spPr>
      </p:cxnSp>
      <p:pic>
        <p:nvPicPr>
          <p:cNvPr id="6" name="Graphic 28">
            <a:extLst>
              <a:ext uri="{FF2B5EF4-FFF2-40B4-BE49-F238E27FC236}">
                <a16:creationId xmlns:a16="http://schemas.microsoft.com/office/drawing/2014/main" id="{174E2841-E662-264A-B26F-569838D5D540}"/>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233694" y="6404657"/>
            <a:ext cx="633736" cy="32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a:extLst>
              <a:ext uri="{FF2B5EF4-FFF2-40B4-BE49-F238E27FC236}">
                <a16:creationId xmlns:a16="http://schemas.microsoft.com/office/drawing/2014/main" id="{C0F4AA3C-AB7F-0D45-B305-AEE070718B8C}"/>
              </a:ext>
            </a:extLst>
          </p:cNvPr>
          <p:cNvSpPr>
            <a:spLocks noGrp="1"/>
          </p:cNvSpPr>
          <p:nvPr>
            <p:ph type="pic" sz="quarter" idx="10"/>
          </p:nvPr>
        </p:nvSpPr>
        <p:spPr>
          <a:xfrm>
            <a:off x="773314" y="1704182"/>
            <a:ext cx="4751037" cy="4267994"/>
          </a:xfrm>
          <a:prstGeom prst="rect">
            <a:avLst/>
          </a:prstGeom>
        </p:spPr>
        <p:txBody>
          <a:bodyPr/>
          <a:lstStyle/>
          <a:p>
            <a:endParaRPr lang="en-PT"/>
          </a:p>
        </p:txBody>
      </p:sp>
    </p:spTree>
    <p:extLst>
      <p:ext uri="{BB962C8B-B14F-4D97-AF65-F5344CB8AC3E}">
        <p14:creationId xmlns:p14="http://schemas.microsoft.com/office/powerpoint/2010/main" val="24125783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1_Blank">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32362783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5B500A-F68C-6F46-B929-00FBCCF7EB87}"/>
              </a:ext>
            </a:extLst>
          </p:cNvPr>
          <p:cNvSpPr/>
          <p:nvPr userDrawn="1"/>
        </p:nvSpPr>
        <p:spPr>
          <a:xfrm>
            <a:off x="10958945" y="6109856"/>
            <a:ext cx="1233055" cy="748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 name="TextBox 4">
            <a:extLst>
              <a:ext uri="{FF2B5EF4-FFF2-40B4-BE49-F238E27FC236}">
                <a16:creationId xmlns:a16="http://schemas.microsoft.com/office/drawing/2014/main" id="{EE26FA61-626D-554B-8B69-D5CBB2B9C9A4}"/>
              </a:ext>
            </a:extLst>
          </p:cNvPr>
          <p:cNvSpPr txBox="1"/>
          <p:nvPr userDrawn="1"/>
        </p:nvSpPr>
        <p:spPr>
          <a:xfrm>
            <a:off x="2221985" y="3073258"/>
            <a:ext cx="7761249" cy="954107"/>
          </a:xfrm>
          <a:prstGeom prst="rect">
            <a:avLst/>
          </a:prstGeom>
          <a:noFill/>
        </p:spPr>
        <p:txBody>
          <a:bodyPr wrap="square" rtlCol="0">
            <a:spAutoFit/>
          </a:bodyPr>
          <a:lstStyle/>
          <a:p>
            <a:pPr algn="ctr"/>
            <a:r>
              <a:rPr lang="en-GB" sz="2800" b="1" i="0" dirty="0">
                <a:solidFill>
                  <a:srgbClr val="00B0F0"/>
                </a:solidFill>
                <a:latin typeface="CORESANSG-REGULAR" panose="020B0503030302020202" pitchFamily="34" charset="77"/>
              </a:rPr>
              <a:t>WITH MANY THANKS TO OUR</a:t>
            </a:r>
            <a:br>
              <a:rPr lang="en-GB" sz="2800" b="1" i="0" dirty="0">
                <a:solidFill>
                  <a:srgbClr val="00B0F0"/>
                </a:solidFill>
                <a:latin typeface="CORESANSG-REGULAR" panose="020B0503030302020202" pitchFamily="34" charset="77"/>
              </a:rPr>
            </a:br>
            <a:r>
              <a:rPr lang="en-GB" sz="2800" b="1" i="0" dirty="0">
                <a:solidFill>
                  <a:srgbClr val="00B0F0"/>
                </a:solidFill>
                <a:latin typeface="CORESANSG-REGULAR" panose="020B0503030302020202" pitchFamily="34" charset="77"/>
              </a:rPr>
              <a:t> GLOBAL COALITION OF PARTNERS</a:t>
            </a:r>
          </a:p>
        </p:txBody>
      </p:sp>
      <p:pic>
        <p:nvPicPr>
          <p:cNvPr id="7" name="Picture 6" descr="A picture containing text, window&#10;&#10;Description automatically generated">
            <a:extLst>
              <a:ext uri="{FF2B5EF4-FFF2-40B4-BE49-F238E27FC236}">
                <a16:creationId xmlns:a16="http://schemas.microsoft.com/office/drawing/2014/main" id="{C06047AE-4A32-7A4C-A6BF-6BAA5D8421D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587561" y="501388"/>
            <a:ext cx="3030099" cy="1568522"/>
          </a:xfrm>
          <a:prstGeom prst="rect">
            <a:avLst/>
          </a:prstGeom>
        </p:spPr>
      </p:pic>
      <p:pic>
        <p:nvPicPr>
          <p:cNvPr id="6" name="Picture 5" descr="Background pattern&#10;&#10;Description automatically generated with low confidence">
            <a:extLst>
              <a:ext uri="{FF2B5EF4-FFF2-40B4-BE49-F238E27FC236}">
                <a16:creationId xmlns:a16="http://schemas.microsoft.com/office/drawing/2014/main" id="{25E482A2-E141-7145-9AE8-E1924AEDC7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43595" y="4059734"/>
            <a:ext cx="2250911" cy="946035"/>
          </a:xfrm>
          <a:prstGeom prst="rect">
            <a:avLst/>
          </a:prstGeom>
        </p:spPr>
      </p:pic>
      <p:grpSp>
        <p:nvGrpSpPr>
          <p:cNvPr id="15" name="Group 14">
            <a:extLst>
              <a:ext uri="{FF2B5EF4-FFF2-40B4-BE49-F238E27FC236}">
                <a16:creationId xmlns:a16="http://schemas.microsoft.com/office/drawing/2014/main" id="{CA26698A-F689-884F-A7A7-6F51D7B8FEAA}"/>
              </a:ext>
            </a:extLst>
          </p:cNvPr>
          <p:cNvGrpSpPr/>
          <p:nvPr userDrawn="1"/>
        </p:nvGrpSpPr>
        <p:grpSpPr>
          <a:xfrm>
            <a:off x="2115399" y="4822259"/>
            <a:ext cx="7961203" cy="1661669"/>
            <a:chOff x="1781715" y="4844593"/>
            <a:chExt cx="8647636" cy="1804942"/>
          </a:xfrm>
        </p:grpSpPr>
        <p:grpSp>
          <p:nvGrpSpPr>
            <p:cNvPr id="14" name="Group 13">
              <a:extLst>
                <a:ext uri="{FF2B5EF4-FFF2-40B4-BE49-F238E27FC236}">
                  <a16:creationId xmlns:a16="http://schemas.microsoft.com/office/drawing/2014/main" id="{9F9E9482-28F1-FC49-A712-F2650E378D11}"/>
                </a:ext>
              </a:extLst>
            </p:cNvPr>
            <p:cNvGrpSpPr/>
            <p:nvPr userDrawn="1"/>
          </p:nvGrpSpPr>
          <p:grpSpPr>
            <a:xfrm>
              <a:off x="1781715" y="4844593"/>
              <a:ext cx="8647636" cy="1804942"/>
              <a:chOff x="1765455" y="4850451"/>
              <a:chExt cx="8647636" cy="1804942"/>
            </a:xfrm>
          </p:grpSpPr>
          <p:pic>
            <p:nvPicPr>
              <p:cNvPr id="3" name="Picture 2" descr="Logo&#10;&#10;Description automatically generated">
                <a:extLst>
                  <a:ext uri="{FF2B5EF4-FFF2-40B4-BE49-F238E27FC236}">
                    <a16:creationId xmlns:a16="http://schemas.microsoft.com/office/drawing/2014/main" id="{C1629033-5D55-5F4B-8E46-D88B03DEBFF3}"/>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1765455" y="4850451"/>
                <a:ext cx="3282654" cy="1002782"/>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9A268F4B-E80C-C948-877C-A49F69F5F1C2}"/>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5378064" y="5198791"/>
                <a:ext cx="1558230" cy="466428"/>
              </a:xfrm>
              <a:prstGeom prst="rect">
                <a:avLst/>
              </a:prstGeom>
            </p:spPr>
          </p:pic>
          <p:pic>
            <p:nvPicPr>
              <p:cNvPr id="8" name="Picture 7" descr="Logo&#10;&#10;Description automatically generated">
                <a:extLst>
                  <a:ext uri="{FF2B5EF4-FFF2-40B4-BE49-F238E27FC236}">
                    <a16:creationId xmlns:a16="http://schemas.microsoft.com/office/drawing/2014/main" id="{FE61F370-0B88-364C-B6ED-8C21225EE533}"/>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778902" y="5833157"/>
                <a:ext cx="8634189" cy="822236"/>
              </a:xfrm>
              <a:prstGeom prst="rect">
                <a:avLst/>
              </a:prstGeom>
            </p:spPr>
          </p:pic>
        </p:grpSp>
        <p:pic>
          <p:nvPicPr>
            <p:cNvPr id="11" name="Picture 10" descr="Logo&#10;&#10;Description automatically generated">
              <a:extLst>
                <a:ext uri="{FF2B5EF4-FFF2-40B4-BE49-F238E27FC236}">
                  <a16:creationId xmlns:a16="http://schemas.microsoft.com/office/drawing/2014/main" id="{E83E60FD-C39C-3346-B2F9-DCEB6A153970}"/>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a:xfrm>
              <a:off x="7143893" y="4856273"/>
              <a:ext cx="3266392" cy="935867"/>
            </a:xfrm>
            <a:prstGeom prst="rect">
              <a:avLst/>
            </a:prstGeom>
          </p:spPr>
        </p:pic>
      </p:grpSp>
    </p:spTree>
    <p:extLst>
      <p:ext uri="{BB962C8B-B14F-4D97-AF65-F5344CB8AC3E}">
        <p14:creationId xmlns:p14="http://schemas.microsoft.com/office/powerpoint/2010/main" val="14272186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810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50"/>
        <p:cNvGrpSpPr/>
        <p:nvPr/>
      </p:nvGrpSpPr>
      <p:grpSpPr>
        <a:xfrm>
          <a:off x="0" y="0"/>
          <a:ext cx="0" cy="0"/>
          <a:chOff x="0" y="0"/>
          <a:chExt cx="0" cy="0"/>
        </a:xfrm>
      </p:grpSpPr>
      <p:pic>
        <p:nvPicPr>
          <p:cNvPr id="151" name="Google Shape;151;p30" descr="A picture containing text, painting&#10;&#10;Description automatically generated"/>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1" y="-95135"/>
            <a:ext cx="12191999" cy="6953135"/>
          </a:xfrm>
          <a:prstGeom prst="rect">
            <a:avLst/>
          </a:prstGeom>
          <a:noFill/>
          <a:ln>
            <a:noFill/>
          </a:ln>
        </p:spPr>
      </p:pic>
      <p:sp>
        <p:nvSpPr>
          <p:cNvPr id="152" name="Google Shape;152;p30"/>
          <p:cNvSpPr/>
          <p:nvPr/>
        </p:nvSpPr>
        <p:spPr>
          <a:xfrm>
            <a:off x="1880903" y="-95135"/>
            <a:ext cx="10311097" cy="6908664"/>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30"/>
          <p:cNvSpPr txBox="1">
            <a:spLocks noGrp="1"/>
          </p:cNvSpPr>
          <p:nvPr>
            <p:ph type="title"/>
          </p:nvPr>
        </p:nvSpPr>
        <p:spPr>
          <a:xfrm>
            <a:off x="6510514" y="3429000"/>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4" name="Google Shape;154;p30"/>
          <p:cNvSpPr txBox="1">
            <a:spLocks noGrp="1"/>
          </p:cNvSpPr>
          <p:nvPr>
            <p:ph type="body" idx="1"/>
          </p:nvPr>
        </p:nvSpPr>
        <p:spPr>
          <a:xfrm>
            <a:off x="6510514" y="4726984"/>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55" name="Google Shape;155;p30"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5964670" y="321229"/>
            <a:ext cx="5349893" cy="3398916"/>
          </a:xfrm>
          <a:prstGeom prst="rect">
            <a:avLst/>
          </a:prstGeom>
          <a:noFill/>
          <a:ln>
            <a:noFill/>
          </a:ln>
        </p:spPr>
      </p:pic>
      <p:sp>
        <p:nvSpPr>
          <p:cNvPr id="156" name="Google Shape;156;p30"/>
          <p:cNvSpPr txBox="1"/>
          <p:nvPr/>
        </p:nvSpPr>
        <p:spPr>
          <a:xfrm>
            <a:off x="7906871" y="2834062"/>
            <a:ext cx="2852271"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0" i="0">
                <a:solidFill>
                  <a:srgbClr val="E32485"/>
                </a:solidFill>
                <a:latin typeface="Montserrat"/>
                <a:ea typeface="Montserrat"/>
                <a:cs typeface="Montserrat"/>
                <a:sym typeface="Montserrat"/>
              </a:rPr>
              <a:t>KYRGYZSTAN</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57"/>
        <p:cNvGrpSpPr/>
        <p:nvPr/>
      </p:nvGrpSpPr>
      <p:grpSpPr>
        <a:xfrm>
          <a:off x="0" y="0"/>
          <a:ext cx="0" cy="0"/>
          <a:chOff x="0" y="0"/>
          <a:chExt cx="0" cy="0"/>
        </a:xfrm>
      </p:grpSpPr>
      <p:pic>
        <p:nvPicPr>
          <p:cNvPr id="158" name="Google Shape;158;p31" descr="A group of boys sitting at a table&#10;&#10;Description automatically generated with low confidence"/>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0" y="-50664"/>
            <a:ext cx="12192000" cy="6908664"/>
          </a:xfrm>
          <a:prstGeom prst="rect">
            <a:avLst/>
          </a:prstGeom>
          <a:noFill/>
          <a:ln>
            <a:noFill/>
          </a:ln>
        </p:spPr>
      </p:pic>
      <p:sp>
        <p:nvSpPr>
          <p:cNvPr id="159" name="Google Shape;159;p31"/>
          <p:cNvSpPr/>
          <p:nvPr/>
        </p:nvSpPr>
        <p:spPr>
          <a:xfrm>
            <a:off x="-1" y="-50664"/>
            <a:ext cx="12192001" cy="6908664"/>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31"/>
          <p:cNvSpPr txBox="1">
            <a:spLocks noGrp="1"/>
          </p:cNvSpPr>
          <p:nvPr>
            <p:ph type="title"/>
          </p:nvPr>
        </p:nvSpPr>
        <p:spPr>
          <a:xfrm>
            <a:off x="6552485" y="3403668"/>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1" name="Google Shape;161;p31"/>
          <p:cNvSpPr txBox="1">
            <a:spLocks noGrp="1"/>
          </p:cNvSpPr>
          <p:nvPr>
            <p:ph type="body" idx="1"/>
          </p:nvPr>
        </p:nvSpPr>
        <p:spPr>
          <a:xfrm>
            <a:off x="6552485" y="4701652"/>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62" name="Google Shape;162;p31"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5659446" y="-258032"/>
            <a:ext cx="5953311" cy="3782282"/>
          </a:xfrm>
          <a:prstGeom prst="rect">
            <a:avLst/>
          </a:prstGeom>
          <a:noFill/>
          <a:ln>
            <a:noFill/>
          </a:ln>
        </p:spPr>
      </p:pic>
      <p:sp>
        <p:nvSpPr>
          <p:cNvPr id="163" name="Google Shape;163;p31"/>
          <p:cNvSpPr txBox="1"/>
          <p:nvPr/>
        </p:nvSpPr>
        <p:spPr>
          <a:xfrm>
            <a:off x="8086673" y="2574846"/>
            <a:ext cx="2852271"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0" i="0">
                <a:solidFill>
                  <a:schemeClr val="accent3"/>
                </a:solidFill>
                <a:latin typeface="Montserrat"/>
                <a:ea typeface="Montserrat"/>
                <a:cs typeface="Montserrat"/>
                <a:sym typeface="Montserrat"/>
              </a:rPr>
              <a:t>UGANDA</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1.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theme" Target="../theme/theme3.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pic>
        <p:nvPicPr>
          <p:cNvPr id="106" name="Google Shape;106;p21"/>
          <p:cNvPicPr preferRelativeResize="0"/>
          <p:nvPr/>
        </p:nvPicPr>
        <p:blipFill rotWithShape="1">
          <a:blip r:embed="rId33" cstate="screen">
            <a:alphaModFix/>
            <a:extLst>
              <a:ext uri="{28A0092B-C50C-407E-A947-70E740481C1C}">
                <a14:useLocalDpi xmlns:a14="http://schemas.microsoft.com/office/drawing/2010/main" val="0"/>
              </a:ext>
            </a:extLst>
          </a:blip>
          <a:srcRect/>
          <a:stretch/>
        </p:blipFill>
        <p:spPr>
          <a:xfrm>
            <a:off x="11120718" y="6275707"/>
            <a:ext cx="877288" cy="45096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28">
            <a:extLst>
              <a:ext uri="{FF2B5EF4-FFF2-40B4-BE49-F238E27FC236}">
                <a16:creationId xmlns:a16="http://schemas.microsoft.com/office/drawing/2014/main" id="{FB76A1A5-D587-294A-99F3-389B44111C02}"/>
              </a:ext>
            </a:extLst>
          </p:cNvPr>
          <p:cNvPicPr>
            <a:picLocks noChangeAspect="1" noChangeArrowheads="1"/>
          </p:cNvPicPr>
          <p:nvPr userDrawn="1"/>
        </p:nvPicPr>
        <p:blipFill>
          <a:blip r:embed="rId34" cstate="screen">
            <a:extLst>
              <a:ext uri="{28A0092B-C50C-407E-A947-70E740481C1C}">
                <a14:useLocalDpi xmlns:a14="http://schemas.microsoft.com/office/drawing/2010/main" val="0"/>
              </a:ext>
            </a:extLst>
          </a:blip>
          <a:srcRect/>
          <a:stretch>
            <a:fillRect/>
          </a:stretch>
        </p:blipFill>
        <p:spPr bwMode="auto">
          <a:xfrm>
            <a:off x="11120718" y="6275707"/>
            <a:ext cx="877288" cy="45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93815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Lst>
  <p:txStyles>
    <p:titleStyle>
      <a:lvl1pPr algn="l" defTabSz="914400" rtl="0" eaLnBrk="1" latinLnBrk="0" hangingPunct="1">
        <a:lnSpc>
          <a:spcPct val="90000"/>
        </a:lnSpc>
        <a:spcBef>
          <a:spcPct val="0"/>
        </a:spcBef>
        <a:buNone/>
        <a:defRPr sz="4400" b="0" i="0" kern="1200">
          <a:solidFill>
            <a:schemeClr val="tx1"/>
          </a:solidFill>
          <a:latin typeface="CORESANSG-REGULAR" panose="020B0503030302020202"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537649"/>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7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7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7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7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28600" algn="l" rtl="0" eaLnBrk="0" fontAlgn="base" hangingPunct="0">
        <a:spcBef>
          <a:spcPct val="0"/>
        </a:spcBef>
        <a:spcAft>
          <a:spcPct val="0"/>
        </a:spcAft>
        <a:defRPr sz="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457200" algn="l" rtl="0" eaLnBrk="0" fontAlgn="base" hangingPunct="0">
        <a:spcBef>
          <a:spcPct val="0"/>
        </a:spcBef>
        <a:spcAft>
          <a:spcPct val="0"/>
        </a:spcAft>
        <a:defRPr sz="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685800" algn="l" rtl="0" eaLnBrk="0" fontAlgn="base" hangingPunct="0">
        <a:spcBef>
          <a:spcPct val="0"/>
        </a:spcBef>
        <a:spcAft>
          <a:spcPct val="0"/>
        </a:spcAft>
        <a:defRPr sz="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914400" algn="l" rtl="0" eaLnBrk="0" fontAlgn="base" hangingPunct="0">
        <a:spcBef>
          <a:spcPct val="0"/>
        </a:spcBef>
        <a:spcAft>
          <a:spcPct val="0"/>
        </a:spcAft>
        <a:defRPr sz="7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7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7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7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7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7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64.xml"/><Relationship Id="rId4" Type="http://schemas.openxmlformats.org/officeDocument/2006/relationships/image" Target="../media/image44.png"/></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8.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6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9.jpe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2">
            <a:extLst>
              <a:ext uri="{FF2B5EF4-FFF2-40B4-BE49-F238E27FC236}">
                <a16:creationId xmlns:a16="http://schemas.microsoft.com/office/drawing/2014/main" id="{762C4C39-3DDE-AE40-ABC4-DC7A1F89CE4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87"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Graphic 28">
            <a:extLst>
              <a:ext uri="{FF2B5EF4-FFF2-40B4-BE49-F238E27FC236}">
                <a16:creationId xmlns:a16="http://schemas.microsoft.com/office/drawing/2014/main" id="{E057DB8E-9C46-3043-8C37-6141A0D73528}"/>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115538" y="312341"/>
            <a:ext cx="2880519"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Shape 33">
            <a:extLst>
              <a:ext uri="{FF2B5EF4-FFF2-40B4-BE49-F238E27FC236}">
                <a16:creationId xmlns:a16="http://schemas.microsoft.com/office/drawing/2014/main" id="{F7A6445D-E1F8-0C4A-9A3F-B05F0DE07179}"/>
              </a:ext>
            </a:extLst>
          </p:cNvPr>
          <p:cNvSpPr txBox="1">
            <a:spLocks noChangeArrowheads="1"/>
          </p:cNvSpPr>
          <p:nvPr/>
        </p:nvSpPr>
        <p:spPr bwMode="auto">
          <a:xfrm>
            <a:off x="5887653" y="3082492"/>
            <a:ext cx="6038611" cy="210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3" tIns="22850" rIns="45713" bIns="2285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457200" fontAlgn="base">
              <a:lnSpc>
                <a:spcPct val="80000"/>
              </a:lnSpc>
              <a:spcBef>
                <a:spcPct val="0"/>
              </a:spcBef>
              <a:spcAft>
                <a:spcPct val="0"/>
              </a:spcAft>
              <a:buClrTx/>
              <a:buSzPct val="25000"/>
            </a:pPr>
            <a:r>
              <a:rPr lang="en-US" altLang="en-PT" sz="3500" b="1" kern="1200" dirty="0">
                <a:solidFill>
                  <a:srgbClr val="FFFFFF"/>
                </a:solidFill>
                <a:latin typeface="CORESANSG-REGULAR" panose="020B0503030302020202" pitchFamily="34" charset="77"/>
                <a:ea typeface="+mn-ea"/>
                <a:sym typeface="Lato" panose="020F0502020204030203" pitchFamily="34" charset="77"/>
              </a:rPr>
              <a:t>Improving Literacy and Creative Expression for </a:t>
            </a:r>
          </a:p>
          <a:p>
            <a:pPr defTabSz="457200" fontAlgn="base">
              <a:lnSpc>
                <a:spcPct val="80000"/>
              </a:lnSpc>
              <a:spcBef>
                <a:spcPct val="0"/>
              </a:spcBef>
              <a:spcAft>
                <a:spcPct val="0"/>
              </a:spcAft>
              <a:buClrTx/>
              <a:buSzPct val="25000"/>
            </a:pPr>
            <a:r>
              <a:rPr lang="en-US" altLang="en-PT" sz="3500" b="1" kern="1200" dirty="0">
                <a:solidFill>
                  <a:srgbClr val="FFFFFF"/>
                </a:solidFill>
                <a:latin typeface="CORESANSG-REGULAR" panose="020B0503030302020202" pitchFamily="34" charset="77"/>
                <a:ea typeface="+mn-ea"/>
                <a:sym typeface="Lato" panose="020F0502020204030203" pitchFamily="34" charset="77"/>
              </a:rPr>
              <a:t>Marginalized Learners</a:t>
            </a:r>
          </a:p>
          <a:p>
            <a:pPr defTabSz="457200" fontAlgn="base">
              <a:lnSpc>
                <a:spcPct val="80000"/>
              </a:lnSpc>
              <a:spcBef>
                <a:spcPct val="0"/>
              </a:spcBef>
              <a:spcAft>
                <a:spcPct val="0"/>
              </a:spcAft>
              <a:buClrTx/>
              <a:buSzPct val="25000"/>
            </a:pPr>
            <a:endParaRPr lang="en-US" altLang="en-PT" sz="3600" b="1" kern="1200" dirty="0">
              <a:solidFill>
                <a:srgbClr val="FFFFFF"/>
              </a:solidFill>
              <a:latin typeface="CORESANSG-REGULAR" panose="020B0503030302020202" pitchFamily="34" charset="77"/>
              <a:ea typeface="+mn-ea"/>
              <a:sym typeface="Lato" panose="020F0502020204030203" pitchFamily="34" charset="77"/>
            </a:endParaRPr>
          </a:p>
          <a:p>
            <a:pPr defTabSz="457200" fontAlgn="base">
              <a:lnSpc>
                <a:spcPct val="80000"/>
              </a:lnSpc>
              <a:spcBef>
                <a:spcPct val="0"/>
              </a:spcBef>
              <a:spcAft>
                <a:spcPct val="0"/>
              </a:spcAft>
              <a:buClrTx/>
              <a:buSzPct val="25000"/>
            </a:pPr>
            <a:r>
              <a:rPr lang="en-US" altLang="en-PT" sz="2400" kern="1200" dirty="0">
                <a:solidFill>
                  <a:srgbClr val="FFFFFF"/>
                </a:solidFill>
                <a:latin typeface="CoreSansG-Regular" panose="020B0503030302020202" pitchFamily="34" charset="77"/>
                <a:ea typeface="+mn-ea"/>
                <a:sym typeface="Lato" panose="020F0502020204030203" pitchFamily="34" charset="77"/>
              </a:rPr>
              <a:t>Supporting Multilingualism in the Classroom</a:t>
            </a:r>
          </a:p>
        </p:txBody>
      </p:sp>
      <p:sp>
        <p:nvSpPr>
          <p:cNvPr id="2" name="Shape 33">
            <a:extLst>
              <a:ext uri="{FF2B5EF4-FFF2-40B4-BE49-F238E27FC236}">
                <a16:creationId xmlns:a16="http://schemas.microsoft.com/office/drawing/2014/main" id="{5E85C79D-A92D-9882-CA66-30C9D7C035F5}"/>
              </a:ext>
            </a:extLst>
          </p:cNvPr>
          <p:cNvSpPr txBox="1">
            <a:spLocks noChangeArrowheads="1"/>
          </p:cNvSpPr>
          <p:nvPr/>
        </p:nvSpPr>
        <p:spPr bwMode="auto">
          <a:xfrm>
            <a:off x="9235440" y="1793479"/>
            <a:ext cx="2387065" cy="75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3" tIns="22850" rIns="45713" bIns="2285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457200" fontAlgn="base">
              <a:lnSpc>
                <a:spcPct val="80000"/>
              </a:lnSpc>
              <a:spcBef>
                <a:spcPct val="0"/>
              </a:spcBef>
              <a:spcAft>
                <a:spcPct val="0"/>
              </a:spcAft>
              <a:buClrTx/>
              <a:buSzPct val="25000"/>
            </a:pPr>
            <a:r>
              <a:rPr lang="en-US" altLang="en-PT" sz="5750" b="1" kern="1200" dirty="0">
                <a:solidFill>
                  <a:srgbClr val="00B0F0"/>
                </a:solidFill>
                <a:latin typeface="CORESANSG-REGULAR" panose="020B0503030302020202" pitchFamily="34" charset="77"/>
                <a:ea typeface="+mn-ea"/>
                <a:sym typeface="Lato" panose="020F0502020204030203" pitchFamily="34" charset="77"/>
              </a:rPr>
              <a:t>INDIA</a:t>
            </a:r>
            <a:endParaRPr lang="en-US" altLang="en-PT" sz="2400" kern="1200" dirty="0">
              <a:solidFill>
                <a:srgbClr val="00B0F0"/>
              </a:solidFill>
              <a:latin typeface="CoreSansG-Regular" panose="020B0503030302020202" pitchFamily="34" charset="77"/>
              <a:ea typeface="+mn-ea"/>
              <a:sym typeface="Lato" panose="020F0502020204030203" pitchFamily="34" charset="77"/>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p:cNvSpPr>
            <a:spLocks noGrp="1"/>
          </p:cNvSpPr>
          <p:nvPr>
            <p:ph type="body" sz="quarter" idx="4294967295"/>
          </p:nvPr>
        </p:nvSpPr>
        <p:spPr>
          <a:xfrm>
            <a:off x="12796758" y="331830"/>
            <a:ext cx="8500697" cy="383242"/>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buNone/>
            </a:pPr>
            <a:r>
              <a:rPr lang="en-US" b="1">
                <a:solidFill>
                  <a:srgbClr val="00B050"/>
                </a:solidFill>
                <a:latin typeface="Calibri Light" panose="020F0302020204030204" pitchFamily="34" charset="0"/>
                <a:cs typeface="Calibri Light" panose="020F0302020204030204" pitchFamily="34" charset="0"/>
              </a:rPr>
              <a:t> </a:t>
            </a:r>
          </a:p>
        </p:txBody>
      </p:sp>
      <p:sp>
        <p:nvSpPr>
          <p:cNvPr id="5" name="Text Placeholder 2">
            <a:extLst>
              <a:ext uri="{FF2B5EF4-FFF2-40B4-BE49-F238E27FC236}">
                <a16:creationId xmlns:a16="http://schemas.microsoft.com/office/drawing/2014/main" id="{3FA686FD-7F24-3949-91A4-9597AC14E5F7}"/>
              </a:ext>
            </a:extLst>
          </p:cNvPr>
          <p:cNvSpPr txBox="1">
            <a:spLocks/>
          </p:cNvSpPr>
          <p:nvPr/>
        </p:nvSpPr>
        <p:spPr>
          <a:xfrm>
            <a:off x="4945144" y="1046019"/>
            <a:ext cx="9589294"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AEEF"/>
                </a:solidFill>
                <a:effectLst/>
                <a:uLnTx/>
                <a:uFillTx/>
                <a:latin typeface="CORESANSG-REGULAR" panose="020B0503030302020202" pitchFamily="34" charset="77"/>
                <a:ea typeface="+mn-ea"/>
                <a:cs typeface="Calibri Light" panose="020F0302020204030204" pitchFamily="34" charset="0"/>
                <a:sym typeface="Arial"/>
              </a:rPr>
              <a:t>About Our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a:solidFill>
                  <a:srgbClr val="00AEEF"/>
                </a:solidFill>
                <a:latin typeface="CORESANSG-REGULAR" panose="020B0503030302020202" pitchFamily="34" charset="77"/>
                <a:cs typeface="Calibri Light" panose="020F0302020204030204" pitchFamily="34" charset="0"/>
              </a:rPr>
              <a:t>Innovation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rgbClr val="00AEEF"/>
              </a:solidFill>
              <a:effectLst/>
              <a:uLnTx/>
              <a:uFillTx/>
              <a:latin typeface="CORESANSG-REGULAR" panose="020B0503030302020202" pitchFamily="34" charset="77"/>
              <a:ea typeface="+mn-ea"/>
              <a:cs typeface="Calibri Light" panose="020F0302020204030204" pitchFamily="34" charset="0"/>
              <a:sym typeface="Arial"/>
            </a:endParaRPr>
          </a:p>
        </p:txBody>
      </p:sp>
      <p:pic>
        <p:nvPicPr>
          <p:cNvPr id="3" name="Picture 2">
            <a:extLst>
              <a:ext uri="{FF2B5EF4-FFF2-40B4-BE49-F238E27FC236}">
                <a16:creationId xmlns:a16="http://schemas.microsoft.com/office/drawing/2014/main" id="{CA276F98-75E1-D2E9-89A9-0FC63E40E3B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7772400" cy="6858000"/>
          </a:xfrm>
          <a:prstGeom prst="rect">
            <a:avLst/>
          </a:prstGeom>
        </p:spPr>
      </p:pic>
      <p:sp>
        <p:nvSpPr>
          <p:cNvPr id="4" name="TextBox 3">
            <a:extLst>
              <a:ext uri="{FF2B5EF4-FFF2-40B4-BE49-F238E27FC236}">
                <a16:creationId xmlns:a16="http://schemas.microsoft.com/office/drawing/2014/main" id="{3FD76AEB-FEB5-C514-1008-FF2C282BF14A}"/>
              </a:ext>
            </a:extLst>
          </p:cNvPr>
          <p:cNvSpPr txBox="1"/>
          <p:nvPr/>
        </p:nvSpPr>
        <p:spPr>
          <a:xfrm>
            <a:off x="8649986" y="3183401"/>
            <a:ext cx="2179611" cy="1754326"/>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rPr>
              <a:t>Monthly Newspaper in </a:t>
            </a:r>
            <a:r>
              <a:rPr kumimoji="0" lang="en-US" sz="1800" b="1" i="0" u="none" strike="noStrike" kern="1200" cap="none" spc="0" normalizeH="0" baseline="0" noProof="0" dirty="0" err="1">
                <a:ln>
                  <a:noFill/>
                </a:ln>
                <a:solidFill>
                  <a:srgbClr val="000000">
                    <a:lumMod val="75000"/>
                    <a:lumOff val="25000"/>
                  </a:srgbClr>
                </a:solidFill>
                <a:effectLst/>
                <a:uLnTx/>
                <a:uFillTx/>
                <a:latin typeface="CORESANSG-REGULAR" panose="020B0503030302020202" pitchFamily="34" charset="77"/>
                <a:ea typeface="+mn-ea"/>
                <a:cs typeface="Arial"/>
                <a:sym typeface="Arial"/>
              </a:rPr>
              <a:t>Vajjika</a:t>
            </a:r>
            <a:r>
              <a:rPr kumimoji="0" lang="en-US" sz="1800" b="1"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rPr>
              <a:t> Language</a:t>
            </a:r>
            <a:endParaRPr kumimoji="0" lang="en-US" sz="1800" b="0"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800" kern="1200" dirty="0">
              <a:solidFill>
                <a:srgbClr val="000000">
                  <a:lumMod val="75000"/>
                  <a:lumOff val="25000"/>
                </a:srgbClr>
              </a:solidFill>
              <a:latin typeface="CORESANSG-REGULAR" panose="020B0503030302020202" pitchFamily="34" charset="77"/>
              <a:ea typeface="+mn-ea"/>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800" kern="1200" dirty="0">
              <a:solidFill>
                <a:srgbClr val="000000">
                  <a:lumMod val="75000"/>
                  <a:lumOff val="25000"/>
                </a:srgbClr>
              </a:solidFill>
              <a:latin typeface="CORESANSG-REGULAR" panose="020B0503030302020202" pitchFamily="34" charset="77"/>
              <a:ea typeface="+mn-ea"/>
            </a:endParaRPr>
          </a:p>
          <a:p>
            <a:pPr marR="0" lvl="0" algn="l" defTabSz="4572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endParaRPr>
          </a:p>
        </p:txBody>
      </p:sp>
    </p:spTree>
    <p:extLst>
      <p:ext uri="{BB962C8B-B14F-4D97-AF65-F5344CB8AC3E}">
        <p14:creationId xmlns:p14="http://schemas.microsoft.com/office/powerpoint/2010/main" val="33876539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p:cNvSpPr>
            <a:spLocks noGrp="1"/>
          </p:cNvSpPr>
          <p:nvPr>
            <p:ph type="body" sz="quarter" idx="4294967295"/>
          </p:nvPr>
        </p:nvSpPr>
        <p:spPr>
          <a:xfrm>
            <a:off x="12796758" y="331830"/>
            <a:ext cx="8500697" cy="383242"/>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buNone/>
            </a:pPr>
            <a:r>
              <a:rPr lang="en-US" b="1">
                <a:solidFill>
                  <a:srgbClr val="00B050"/>
                </a:solidFill>
                <a:latin typeface="Calibri Light" panose="020F0302020204030204" pitchFamily="34" charset="0"/>
                <a:cs typeface="Calibri Light" panose="020F0302020204030204" pitchFamily="34" charset="0"/>
              </a:rPr>
              <a:t> </a:t>
            </a:r>
          </a:p>
        </p:txBody>
      </p:sp>
      <p:sp>
        <p:nvSpPr>
          <p:cNvPr id="4" name="TextBox 3">
            <a:extLst>
              <a:ext uri="{FF2B5EF4-FFF2-40B4-BE49-F238E27FC236}">
                <a16:creationId xmlns:a16="http://schemas.microsoft.com/office/drawing/2014/main" id="{3FD76AEB-FEB5-C514-1008-FF2C282BF14A}"/>
              </a:ext>
            </a:extLst>
          </p:cNvPr>
          <p:cNvSpPr txBox="1"/>
          <p:nvPr/>
        </p:nvSpPr>
        <p:spPr>
          <a:xfrm>
            <a:off x="7789126" y="2471681"/>
            <a:ext cx="3015231" cy="2862322"/>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lang="en-US" sz="1800" b="1" kern="1200" dirty="0">
                <a:solidFill>
                  <a:srgbClr val="000000">
                    <a:lumMod val="75000"/>
                    <a:lumOff val="25000"/>
                  </a:srgbClr>
                </a:solidFill>
                <a:latin typeface="CORESANSG-REGULAR" panose="020B0503030302020202" pitchFamily="34" charset="77"/>
                <a:ea typeface="+mn-ea"/>
              </a:rPr>
              <a:t>Translating and adapting the stories in English and Hindi into </a:t>
            </a:r>
            <a:r>
              <a:rPr lang="en-US" sz="1800" b="1" kern="1200" dirty="0" err="1">
                <a:solidFill>
                  <a:srgbClr val="000000">
                    <a:lumMod val="75000"/>
                    <a:lumOff val="25000"/>
                  </a:srgbClr>
                </a:solidFill>
                <a:latin typeface="CORESANSG-REGULAR" panose="020B0503030302020202" pitchFamily="34" charset="77"/>
                <a:ea typeface="+mn-ea"/>
              </a:rPr>
              <a:t>Vajjika</a:t>
            </a:r>
            <a:r>
              <a:rPr lang="en-US" sz="1800" b="1" kern="1200" dirty="0">
                <a:solidFill>
                  <a:srgbClr val="000000">
                    <a:lumMod val="75000"/>
                    <a:lumOff val="25000"/>
                  </a:srgbClr>
                </a:solidFill>
                <a:latin typeface="CORESANSG-REGULAR" panose="020B0503030302020202" pitchFamily="34" charset="77"/>
                <a:ea typeface="+mn-ea"/>
              </a:rPr>
              <a:t> and other home languages of the students</a:t>
            </a:r>
          </a:p>
          <a:p>
            <a:pPr marR="0" lvl="0" algn="l" defTabSz="4572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800" kern="1200" dirty="0">
              <a:solidFill>
                <a:srgbClr val="000000">
                  <a:lumMod val="75000"/>
                  <a:lumOff val="25000"/>
                </a:srgbClr>
              </a:solidFill>
              <a:latin typeface="CORESANSG-REGULAR" panose="020B0503030302020202" pitchFamily="34" charset="77"/>
              <a:ea typeface="+mn-ea"/>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800" kern="1200" dirty="0">
              <a:solidFill>
                <a:srgbClr val="000000">
                  <a:lumMod val="75000"/>
                  <a:lumOff val="25000"/>
                </a:srgbClr>
              </a:solidFill>
              <a:latin typeface="CORESANSG-REGULAR" panose="020B0503030302020202" pitchFamily="34" charset="77"/>
              <a:ea typeface="+mn-ea"/>
            </a:endParaRPr>
          </a:p>
          <a:p>
            <a:pPr marR="0" lvl="0" algn="l" defTabSz="4572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endParaRPr>
          </a:p>
        </p:txBody>
      </p:sp>
      <p:pic>
        <p:nvPicPr>
          <p:cNvPr id="6" name="Picture 5">
            <a:extLst>
              <a:ext uri="{FF2B5EF4-FFF2-40B4-BE49-F238E27FC236}">
                <a16:creationId xmlns:a16="http://schemas.microsoft.com/office/drawing/2014/main" id="{19A7E7BF-6228-A17F-2210-4A81B9BFCE1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3654" y="-5540"/>
            <a:ext cx="6891270" cy="6863539"/>
          </a:xfrm>
          <a:prstGeom prst="rect">
            <a:avLst/>
          </a:prstGeom>
        </p:spPr>
      </p:pic>
      <p:sp>
        <p:nvSpPr>
          <p:cNvPr id="2" name="Text Placeholder 2">
            <a:extLst>
              <a:ext uri="{FF2B5EF4-FFF2-40B4-BE49-F238E27FC236}">
                <a16:creationId xmlns:a16="http://schemas.microsoft.com/office/drawing/2014/main" id="{CAEE44AE-05E2-E722-DD90-5F6555D6522B}"/>
              </a:ext>
            </a:extLst>
          </p:cNvPr>
          <p:cNvSpPr txBox="1">
            <a:spLocks/>
          </p:cNvSpPr>
          <p:nvPr/>
        </p:nvSpPr>
        <p:spPr>
          <a:xfrm>
            <a:off x="4151060" y="970002"/>
            <a:ext cx="9589294"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AEEF"/>
                </a:solidFill>
                <a:effectLst/>
                <a:uLnTx/>
                <a:uFillTx/>
                <a:latin typeface="CORESANSG-REGULAR" panose="020B0503030302020202" pitchFamily="34" charset="77"/>
                <a:ea typeface="+mn-ea"/>
                <a:cs typeface="Calibri Light" panose="020F0302020204030204" pitchFamily="34" charset="0"/>
                <a:sym typeface="Arial"/>
              </a:rPr>
              <a:t>About Our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a:solidFill>
                  <a:srgbClr val="00AEEF"/>
                </a:solidFill>
                <a:latin typeface="CORESANSG-REGULAR" panose="020B0503030302020202" pitchFamily="34" charset="77"/>
                <a:cs typeface="Calibri Light" panose="020F0302020204030204" pitchFamily="34" charset="0"/>
              </a:rPr>
              <a:t>Innovation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rgbClr val="00AEEF"/>
              </a:solidFill>
              <a:effectLst/>
              <a:uLnTx/>
              <a:uFillTx/>
              <a:latin typeface="CORESANSG-REGULAR" panose="020B0503030302020202" pitchFamily="34" charset="77"/>
              <a:ea typeface="+mn-ea"/>
              <a:cs typeface="Calibri Light" panose="020F0302020204030204" pitchFamily="34" charset="0"/>
              <a:sym typeface="Arial"/>
            </a:endParaRPr>
          </a:p>
        </p:txBody>
      </p:sp>
    </p:spTree>
    <p:extLst>
      <p:ext uri="{BB962C8B-B14F-4D97-AF65-F5344CB8AC3E}">
        <p14:creationId xmlns:p14="http://schemas.microsoft.com/office/powerpoint/2010/main" val="25984227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p:cNvSpPr>
            <a:spLocks noGrp="1"/>
          </p:cNvSpPr>
          <p:nvPr>
            <p:ph type="body" sz="quarter" idx="4294967295"/>
          </p:nvPr>
        </p:nvSpPr>
        <p:spPr>
          <a:xfrm>
            <a:off x="12796758" y="331830"/>
            <a:ext cx="8500697" cy="383242"/>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buNone/>
            </a:pPr>
            <a:r>
              <a:rPr lang="en-US" b="1">
                <a:solidFill>
                  <a:srgbClr val="00B050"/>
                </a:solidFill>
                <a:latin typeface="Calibri Light" panose="020F0302020204030204" pitchFamily="34" charset="0"/>
                <a:cs typeface="Calibri Light" panose="020F0302020204030204" pitchFamily="34" charset="0"/>
              </a:rPr>
              <a:t> </a:t>
            </a:r>
          </a:p>
        </p:txBody>
      </p:sp>
      <p:sp>
        <p:nvSpPr>
          <p:cNvPr id="5" name="Text Placeholder 2">
            <a:extLst>
              <a:ext uri="{FF2B5EF4-FFF2-40B4-BE49-F238E27FC236}">
                <a16:creationId xmlns:a16="http://schemas.microsoft.com/office/drawing/2014/main" id="{3FA686FD-7F24-3949-91A4-9597AC14E5F7}"/>
              </a:ext>
            </a:extLst>
          </p:cNvPr>
          <p:cNvSpPr txBox="1">
            <a:spLocks/>
          </p:cNvSpPr>
          <p:nvPr/>
        </p:nvSpPr>
        <p:spPr>
          <a:xfrm>
            <a:off x="1301353" y="530428"/>
            <a:ext cx="9589294"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a:solidFill>
                  <a:srgbClr val="00AEEF"/>
                </a:solidFill>
                <a:latin typeface="CORESANSG-REGULAR" panose="020B0503030302020202" pitchFamily="34" charset="77"/>
                <a:cs typeface="Calibri Light" panose="020F0302020204030204" pitchFamily="34" charset="0"/>
              </a:rPr>
              <a:t>Creating Positive Change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solidFill>
                  <a:srgbClr val="00AEEF"/>
                </a:solidFill>
                <a:latin typeface="CORESANSG-REGULAR" panose="020B0503030302020202" pitchFamily="34" charset="77"/>
                <a:cs typeface="Calibri Light" panose="020F0302020204030204" pitchFamily="34" charset="0"/>
              </a:rPr>
              <a:t>How will know if our idea is successful?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rgbClr val="00AEEF"/>
              </a:solidFill>
              <a:effectLst/>
              <a:uLnTx/>
              <a:uFillTx/>
              <a:latin typeface="CORESANSG-REGULAR" panose="020B0503030302020202" pitchFamily="34" charset="77"/>
              <a:ea typeface="+mn-ea"/>
              <a:cs typeface="Calibri Light" panose="020F0302020204030204" pitchFamily="34" charset="0"/>
              <a:sym typeface="Arial"/>
            </a:endParaRPr>
          </a:p>
        </p:txBody>
      </p:sp>
      <p:sp>
        <p:nvSpPr>
          <p:cNvPr id="2" name="Google Shape;531;p14">
            <a:extLst>
              <a:ext uri="{FF2B5EF4-FFF2-40B4-BE49-F238E27FC236}">
                <a16:creationId xmlns:a16="http://schemas.microsoft.com/office/drawing/2014/main" id="{3A95EB23-4876-0EAC-F493-6D75BC1FA4A2}"/>
              </a:ext>
            </a:extLst>
          </p:cNvPr>
          <p:cNvSpPr txBox="1"/>
          <p:nvPr/>
        </p:nvSpPr>
        <p:spPr>
          <a:xfrm>
            <a:off x="834991" y="2017409"/>
            <a:ext cx="10812106" cy="3785611"/>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lang="en-US" sz="2000" dirty="0">
                <a:solidFill>
                  <a:schemeClr val="tx1"/>
                </a:solidFill>
              </a:rPr>
              <a:t>We have developed customized assessment tools to evaluate holistic learning outcomes, encompassing cognitive, social, emotional, and physical aspects. Through assessment, we aim to provide insights that will inform educators and policymakers in creating targeted and impactful learning experiences for these cohorts</a:t>
            </a:r>
          </a:p>
          <a:p>
            <a:pPr marR="0" lvl="0" algn="l" defTabSz="914400" rtl="0" eaLnBrk="1" fontAlgn="auto" latinLnBrk="0" hangingPunct="1">
              <a:lnSpc>
                <a:spcPct val="100000"/>
              </a:lnSpc>
              <a:spcBef>
                <a:spcPts val="0"/>
              </a:spcBef>
              <a:spcAft>
                <a:spcPts val="0"/>
              </a:spcAft>
              <a:buClr>
                <a:srgbClr val="000000"/>
              </a:buClr>
              <a:buSzTx/>
              <a:tabLst/>
              <a:defRPr/>
            </a:pPr>
            <a:endParaRPr lang="en-US" sz="2000" dirty="0">
              <a:solidFill>
                <a:schemeClr val="tx1"/>
              </a:solidFil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endParaRPr lang="en-US" sz="2000" b="1" dirty="0">
              <a:solidFill>
                <a:schemeClr val="tx1"/>
              </a:solidFil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lang="en-US" sz="2000" dirty="0">
                <a:solidFill>
                  <a:schemeClr val="tx1"/>
                </a:solidFill>
              </a:rPr>
              <a:t>We continuously evaluate the impact of students' participation and interest in various activities, as well as their attendance and retention rates. This evaluation is carried out through regular feedback from students and documentation by our Learning Partner. By gathering and analyzing this information, we aim to understand and improve the overall engagement and commitment of students in their learning journey</a:t>
            </a:r>
            <a:endParaRPr kumimoji="0" lang="en-US" sz="2000" i="0" u="none" strike="noStrike" kern="0" cap="none" spc="0" normalizeH="0" baseline="0" noProof="0" dirty="0">
              <a:ln>
                <a:noFill/>
              </a:ln>
              <a:solidFill>
                <a:schemeClr val="tx1"/>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chemeClr val="tx1"/>
              </a:solidFill>
              <a:effectLst/>
              <a:uLnTx/>
              <a:uFillTx/>
              <a:latin typeface="Arial"/>
              <a:cs typeface="Arial"/>
              <a:sym typeface="Arial"/>
            </a:endParaRPr>
          </a:p>
        </p:txBody>
      </p:sp>
    </p:spTree>
    <p:extLst>
      <p:ext uri="{BB962C8B-B14F-4D97-AF65-F5344CB8AC3E}">
        <p14:creationId xmlns:p14="http://schemas.microsoft.com/office/powerpoint/2010/main" val="2751924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3"/>
          <p:cNvSpPr>
            <a:spLocks noGrp="1"/>
          </p:cNvSpPr>
          <p:nvPr>
            <p:ph type="body" sz="quarter" idx="4294967295"/>
          </p:nvPr>
        </p:nvSpPr>
        <p:spPr>
          <a:xfrm>
            <a:off x="1885951" y="413369"/>
            <a:ext cx="8676925" cy="435768"/>
          </a:xfrm>
        </p:spPr>
        <p:txBody>
          <a:bodyPr/>
          <a:lstStyle/>
          <a:p>
            <a:pPr marL="0" indent="0" algn="just">
              <a:spcBef>
                <a:spcPts val="600"/>
              </a:spcBef>
              <a:buNone/>
              <a:defRPr/>
            </a:pPr>
            <a:r>
              <a:rPr lang="en-US" sz="1800" i="1">
                <a:solidFill>
                  <a:prstClr val="white">
                    <a:lumMod val="50000"/>
                  </a:prstClr>
                </a:solidFill>
                <a:latin typeface="Calibri Light" panose="020F0302020204030204" pitchFamily="34" charset="0"/>
                <a:ea typeface="ＭＳ Ｐゴシック" charset="0"/>
                <a:cs typeface="Calibri Light" panose="020F0302020204030204" pitchFamily="34" charset="0"/>
              </a:rPr>
              <a:t> </a:t>
            </a:r>
          </a:p>
        </p:txBody>
      </p:sp>
      <p:sp>
        <p:nvSpPr>
          <p:cNvPr id="25" name="TextBox 24">
            <a:extLst>
              <a:ext uri="{FF2B5EF4-FFF2-40B4-BE49-F238E27FC236}">
                <a16:creationId xmlns:a16="http://schemas.microsoft.com/office/drawing/2014/main" id="{56565DAB-1B3E-CF42-8417-ADF45643427E}"/>
              </a:ext>
            </a:extLst>
          </p:cNvPr>
          <p:cNvSpPr txBox="1"/>
          <p:nvPr/>
        </p:nvSpPr>
        <p:spPr>
          <a:xfrm>
            <a:off x="4283760" y="1834361"/>
            <a:ext cx="3367652" cy="40626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lang="en-US" sz="1800" b="1" kern="1200" dirty="0">
              <a:solidFill>
                <a:srgbClr val="000000">
                  <a:lumMod val="75000"/>
                  <a:lumOff val="25000"/>
                </a:srgbClr>
              </a:solidFill>
              <a:latin typeface="CORESANSG-REGULAR" panose="020B0503030302020202" pitchFamily="34" charset="77"/>
              <a:ea typeface="+mn-ea"/>
            </a:endParaRPr>
          </a:p>
          <a:p>
            <a:pPr marL="0" marR="0" lvl="0" indent="0" algn="ctr" defTabSz="457200" rtl="0" eaLnBrk="1" fontAlgn="auto" latinLnBrk="0" hangingPunct="1">
              <a:lnSpc>
                <a:spcPct val="100000"/>
              </a:lnSpc>
              <a:spcBef>
                <a:spcPts val="0"/>
              </a:spcBef>
              <a:spcAft>
                <a:spcPts val="600"/>
              </a:spcAft>
              <a:buClrTx/>
              <a:buSzTx/>
              <a:buFontTx/>
              <a:buNone/>
              <a:tabLst/>
              <a:defRPr/>
            </a:pPr>
            <a:r>
              <a:rPr lang="en-US" sz="1800" b="1" kern="1200" dirty="0">
                <a:solidFill>
                  <a:schemeClr val="accent4"/>
                </a:solidFill>
                <a:latin typeface="CORESANSG-REGULAR" panose="020B0503030302020202" pitchFamily="34" charset="77"/>
                <a:ea typeface="+mn-ea"/>
              </a:rPr>
              <a:t>Literature and Teaching-learning Material in Home Languages</a:t>
            </a:r>
          </a:p>
          <a:p>
            <a:pPr marL="0" marR="0" lvl="0" indent="0" algn="ctr" defTabSz="457200" rtl="0" eaLnBrk="1" fontAlgn="auto" latinLnBrk="0" hangingPunct="1">
              <a:lnSpc>
                <a:spcPct val="100000"/>
              </a:lnSpc>
              <a:spcBef>
                <a:spcPts val="0"/>
              </a:spcBef>
              <a:spcAft>
                <a:spcPts val="600"/>
              </a:spcAft>
              <a:buClrTx/>
              <a:buSzTx/>
              <a:buFontTx/>
              <a:buNone/>
              <a:tabLst/>
              <a:defRPr/>
            </a:pPr>
            <a:r>
              <a:rPr lang="en-US" sz="1600" kern="1200" dirty="0">
                <a:solidFill>
                  <a:schemeClr val="tx1">
                    <a:lumMod val="65000"/>
                    <a:lumOff val="35000"/>
                  </a:schemeClr>
                </a:solidFill>
                <a:latin typeface="Arial" panose="020B0604020202020204" pitchFamily="34" charset="0"/>
                <a:ea typeface="+mn-ea"/>
                <a:cs typeface="Arial" panose="020B0604020202020204" pitchFamily="34" charset="0"/>
              </a:rPr>
              <a:t>Translating and adapting children's literature from Hindi and English into the home language enhances language diversity and inclusivity. It allows children to access stories that reflect their cultural background, fostering a love for reading. Additionally, collecting folklore preserves cultural heritage and promotes a sense of identity among young readers.</a:t>
            </a:r>
            <a:endParaRPr kumimoji="0" lang="en-PT" sz="16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sym typeface="Arial"/>
            </a:endParaRPr>
          </a:p>
        </p:txBody>
      </p:sp>
      <p:sp>
        <p:nvSpPr>
          <p:cNvPr id="30" name="Text Placeholder 2">
            <a:extLst>
              <a:ext uri="{FF2B5EF4-FFF2-40B4-BE49-F238E27FC236}">
                <a16:creationId xmlns:a16="http://schemas.microsoft.com/office/drawing/2014/main" id="{206F3B53-034B-6947-B611-BA08CCFF8D2C}"/>
              </a:ext>
            </a:extLst>
          </p:cNvPr>
          <p:cNvSpPr txBox="1">
            <a:spLocks/>
          </p:cNvSpPr>
          <p:nvPr/>
        </p:nvSpPr>
        <p:spPr>
          <a:xfrm>
            <a:off x="2602705" y="621013"/>
            <a:ext cx="6986587"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FFFFFF"/>
                </a:solidFill>
                <a:effectLst/>
                <a:uLnTx/>
                <a:uFillTx/>
                <a:latin typeface="CORESANSG-REGULAR" panose="020B0503030302020202" pitchFamily="34" charset="77"/>
                <a:ea typeface="+mn-ea"/>
                <a:cs typeface="Calibri Light" panose="020F0302020204030204" pitchFamily="34" charset="0"/>
                <a:sym typeface="Arial"/>
              </a:rPr>
              <a:t>Call to Action</a:t>
            </a:r>
            <a:endParaRPr kumimoji="0" lang="en-US" sz="3600" b="0" i="0" u="none" strike="noStrike" kern="1200" cap="none" spc="0" normalizeH="0" baseline="0" noProof="0">
              <a:ln>
                <a:noFill/>
              </a:ln>
              <a:solidFill>
                <a:srgbClr val="FFFFFF"/>
              </a:solidFill>
              <a:effectLst/>
              <a:uLnTx/>
              <a:uFillTx/>
              <a:latin typeface="CORESANSG-REGULAR" panose="020B0503030302020202" pitchFamily="34" charset="77"/>
              <a:ea typeface="+mn-ea"/>
              <a:cs typeface="Calibri Light" panose="020F0302020204030204" pitchFamily="34" charset="0"/>
              <a:sym typeface="Arial"/>
            </a:endParaRPr>
          </a:p>
        </p:txBody>
      </p:sp>
      <p:sp>
        <p:nvSpPr>
          <p:cNvPr id="31" name="Text Placeholder 3">
            <a:extLst>
              <a:ext uri="{FF2B5EF4-FFF2-40B4-BE49-F238E27FC236}">
                <a16:creationId xmlns:a16="http://schemas.microsoft.com/office/drawing/2014/main" id="{6E38F18A-8164-6448-A02D-F909FA7858A2}"/>
              </a:ext>
            </a:extLst>
          </p:cNvPr>
          <p:cNvSpPr txBox="1">
            <a:spLocks/>
          </p:cNvSpPr>
          <p:nvPr/>
        </p:nvSpPr>
        <p:spPr>
          <a:xfrm>
            <a:off x="474093" y="310623"/>
            <a:ext cx="8676925" cy="435768"/>
          </a:xfrm>
        </p:spPr>
        <p:txBody>
          <a:bodyP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rgbClr val="7F7F7F"/>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42BEF3"/>
                </a:solidFill>
                <a:effectLst/>
                <a:uLnTx/>
                <a:uFillTx/>
                <a:latin typeface="CORESANSG-REGULAR" panose="020B0503030302020202" pitchFamily="34" charset="77"/>
                <a:ea typeface="ＭＳ Ｐゴシック" charset="0"/>
                <a:cs typeface="Calibri Light" panose="020F0302020204030204" pitchFamily="34" charset="0"/>
                <a:sym typeface="Arial"/>
              </a:rPr>
              <a:t>Call to Action</a:t>
            </a:r>
          </a:p>
        </p:txBody>
      </p:sp>
      <p:sp>
        <p:nvSpPr>
          <p:cNvPr id="39" name="TextBox 38">
            <a:extLst>
              <a:ext uri="{FF2B5EF4-FFF2-40B4-BE49-F238E27FC236}">
                <a16:creationId xmlns:a16="http://schemas.microsoft.com/office/drawing/2014/main" id="{6EFA7F37-1F5E-6642-9E89-B32E496ADCA5}"/>
              </a:ext>
            </a:extLst>
          </p:cNvPr>
          <p:cNvSpPr txBox="1"/>
          <p:nvPr/>
        </p:nvSpPr>
        <p:spPr>
          <a:xfrm>
            <a:off x="265874" y="2004424"/>
            <a:ext cx="3367660" cy="395492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1800" b="1"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endParaRP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CORESANSG-REGULAR" panose="020B0503030302020202" pitchFamily="34" charset="77"/>
                <a:ea typeface="+mn-ea"/>
                <a:cs typeface="Arial"/>
                <a:sym typeface="Arial"/>
              </a:rPr>
              <a:t>Fostering a common understanding and cooperation among other teachers within the school</a:t>
            </a:r>
          </a:p>
          <a:p>
            <a:pPr marL="0" marR="0" lvl="0" indent="0" algn="ctr" defTabSz="457200" rtl="0" eaLnBrk="1" fontAlgn="auto" latinLnBrk="0" hangingPunct="1">
              <a:lnSpc>
                <a:spcPct val="100000"/>
              </a:lnSpc>
              <a:spcBef>
                <a:spcPts val="0"/>
              </a:spcBef>
              <a:spcAft>
                <a:spcPts val="600"/>
              </a:spcAft>
              <a:buClrTx/>
              <a:buSzTx/>
              <a:buFontTx/>
              <a:buNone/>
              <a:tabLst/>
              <a:defRPr/>
            </a:pPr>
            <a:r>
              <a:rPr lang="en-US" sz="16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Embracing linguistic diversity requires a collaborative approach where teachers recognize and value the benefits of multilingualism, fostering an inclusive environment that celebrates and supports various languages and cultures.</a:t>
            </a:r>
            <a:endParaRPr kumimoji="0" lang="en-PT" sz="16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sym typeface="Arial"/>
            </a:endParaRPr>
          </a:p>
          <a:p>
            <a:pPr marL="0" marR="0" lvl="0" indent="0" algn="ctr" defTabSz="457200" rtl="0" eaLnBrk="1" fontAlgn="auto" latinLnBrk="0" hangingPunct="1">
              <a:lnSpc>
                <a:spcPct val="100000"/>
              </a:lnSpc>
              <a:spcBef>
                <a:spcPts val="0"/>
              </a:spcBef>
              <a:spcAft>
                <a:spcPts val="600"/>
              </a:spcAft>
              <a:buClrTx/>
              <a:buSzTx/>
              <a:buFont typeface="Arial"/>
              <a:buNone/>
              <a:tabLst/>
              <a:defRPr/>
            </a:pPr>
            <a:r>
              <a:rPr kumimoji="0" lang="en-US" sz="1800" b="0" i="0" u="none" strike="noStrike" kern="1200" cap="none" spc="0" normalizeH="0" baseline="0" noProof="0" dirty="0">
                <a:ln>
                  <a:noFill/>
                </a:ln>
                <a:solidFill>
                  <a:srgbClr val="FF0000"/>
                </a:solidFill>
                <a:effectLst/>
                <a:uLnTx/>
                <a:uFillTx/>
                <a:latin typeface="CORESANSG-REGULAR"/>
                <a:ea typeface="+mn-ea"/>
                <a:cs typeface="Calibri Light"/>
                <a:sym typeface="Arial"/>
              </a:rPr>
              <a:t> </a:t>
            </a:r>
            <a:endParaRPr kumimoji="0" lang="en-PT" sz="1800" b="0" i="0" u="none" strike="noStrike" kern="1200" cap="none" spc="0" normalizeH="0" baseline="0" noProof="0" dirty="0">
              <a:ln>
                <a:noFill/>
              </a:ln>
              <a:solidFill>
                <a:srgbClr val="000000">
                  <a:lumMod val="75000"/>
                  <a:lumOff val="25000"/>
                </a:srgbClr>
              </a:solidFill>
              <a:effectLst/>
              <a:highlight>
                <a:srgbClr val="FFFF00"/>
              </a:highlight>
              <a:uLnTx/>
              <a:uFillTx/>
              <a:latin typeface="CORESANSG-REGULAR" panose="020B0503030302020202" pitchFamily="34" charset="77"/>
              <a:ea typeface="+mn-ea"/>
              <a:cs typeface="Calibri Light" panose="020F0302020204030204" pitchFamily="34" charset="0"/>
              <a:sym typeface="Arial"/>
            </a:endParaRPr>
          </a:p>
        </p:txBody>
      </p:sp>
      <p:sp>
        <p:nvSpPr>
          <p:cNvPr id="55" name="Shape 1701">
            <a:extLst>
              <a:ext uri="{FF2B5EF4-FFF2-40B4-BE49-F238E27FC236}">
                <a16:creationId xmlns:a16="http://schemas.microsoft.com/office/drawing/2014/main" id="{CDB5E1EE-1B9E-2242-B682-63B5A5400C3B}"/>
              </a:ext>
            </a:extLst>
          </p:cNvPr>
          <p:cNvSpPr>
            <a:spLocks noChangeArrowheads="1"/>
          </p:cNvSpPr>
          <p:nvPr/>
        </p:nvSpPr>
        <p:spPr bwMode="auto">
          <a:xfrm>
            <a:off x="1422372" y="1315474"/>
            <a:ext cx="927158" cy="927158"/>
          </a:xfrm>
          <a:prstGeom prst="ellipse">
            <a:avLst/>
          </a:pr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3600" b="0" i="0" u="none" strike="noStrike" kern="1200" cap="none" spc="0" normalizeH="0" baseline="0" noProof="0" dirty="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1</a:t>
            </a:r>
          </a:p>
        </p:txBody>
      </p:sp>
      <p:sp>
        <p:nvSpPr>
          <p:cNvPr id="57" name="Shape 1701">
            <a:extLst>
              <a:ext uri="{FF2B5EF4-FFF2-40B4-BE49-F238E27FC236}">
                <a16:creationId xmlns:a16="http://schemas.microsoft.com/office/drawing/2014/main" id="{626177AE-418F-BB47-AC7D-6C02088BDBD6}"/>
              </a:ext>
            </a:extLst>
          </p:cNvPr>
          <p:cNvSpPr>
            <a:spLocks noChangeArrowheads="1"/>
          </p:cNvSpPr>
          <p:nvPr/>
        </p:nvSpPr>
        <p:spPr bwMode="auto">
          <a:xfrm>
            <a:off x="5504007" y="1079412"/>
            <a:ext cx="927158" cy="927158"/>
          </a:xfrm>
          <a:prstGeom prst="ellipse">
            <a:avLst/>
          </a:prstGeom>
          <a:solidFill>
            <a:srgbClr val="FDB913"/>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3600" b="0" i="0" u="none" strike="noStrike" kern="1200" cap="none" spc="0" normalizeH="0" baseline="0" noProof="0" dirty="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2</a:t>
            </a:r>
          </a:p>
        </p:txBody>
      </p:sp>
      <p:cxnSp>
        <p:nvCxnSpPr>
          <p:cNvPr id="73" name="Straight Connector 72">
            <a:extLst>
              <a:ext uri="{FF2B5EF4-FFF2-40B4-BE49-F238E27FC236}">
                <a16:creationId xmlns:a16="http://schemas.microsoft.com/office/drawing/2014/main" id="{CBF18FBB-D1FB-C74A-8753-948A84BA51C4}"/>
              </a:ext>
            </a:extLst>
          </p:cNvPr>
          <p:cNvCxnSpPr>
            <a:cxnSpLocks/>
          </p:cNvCxnSpPr>
          <p:nvPr/>
        </p:nvCxnSpPr>
        <p:spPr>
          <a:xfrm>
            <a:off x="3965357" y="3154076"/>
            <a:ext cx="0" cy="1423219"/>
          </a:xfrm>
          <a:prstGeom prst="line">
            <a:avLst/>
          </a:prstGeom>
          <a:ln w="22225">
            <a:solidFill>
              <a:srgbClr val="00AEE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E0B9EA1-FA95-CEE7-960C-09044E8BB49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00226" y="746391"/>
            <a:ext cx="3589020" cy="5383530"/>
          </a:xfrm>
          <a:prstGeom prst="rect">
            <a:avLst/>
          </a:prstGeom>
        </p:spPr>
      </p:pic>
    </p:spTree>
    <p:extLst>
      <p:ext uri="{BB962C8B-B14F-4D97-AF65-F5344CB8AC3E}">
        <p14:creationId xmlns:p14="http://schemas.microsoft.com/office/powerpoint/2010/main" val="8835458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clothing, person, human face, wall">
            <a:extLst>
              <a:ext uri="{FF2B5EF4-FFF2-40B4-BE49-F238E27FC236}">
                <a16:creationId xmlns:a16="http://schemas.microsoft.com/office/drawing/2014/main" id="{C4D6FF85-8622-E944-7326-4C0713D5EFA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84" r="-8271"/>
          <a:stretch/>
        </p:blipFill>
        <p:spPr>
          <a:xfrm>
            <a:off x="1" y="10"/>
            <a:ext cx="10395284" cy="6857990"/>
          </a:xfrm>
          <a:prstGeom prst="rect">
            <a:avLst/>
          </a:prstGeom>
        </p:spPr>
      </p:pic>
      <p:sp>
        <p:nvSpPr>
          <p:cNvPr id="40" name="Rectangle 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
            <a:extLst>
              <a:ext uri="{FF2B5EF4-FFF2-40B4-BE49-F238E27FC236}">
                <a16:creationId xmlns:a16="http://schemas.microsoft.com/office/drawing/2014/main" id="{809DF27D-B593-1942-BA58-B9A2FB726DC1}"/>
              </a:ext>
            </a:extLst>
          </p:cNvPr>
          <p:cNvSpPr txBox="1">
            <a:spLocks/>
          </p:cNvSpPr>
          <p:nvPr/>
        </p:nvSpPr>
        <p:spPr>
          <a:xfrm>
            <a:off x="6829581" y="365125"/>
            <a:ext cx="4506685" cy="1066110"/>
          </a:xfrm>
        </p:spPr>
        <p:txBody>
          <a:bodyPr vert="horz" lIns="91440" tIns="45720" rIns="91440" bIns="45720" numCol="1" rtlCol="0" anchor="ctr"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spcBef>
                <a:spcPct val="0"/>
              </a:spcBef>
              <a:spcAft>
                <a:spcPts val="600"/>
              </a:spcAft>
              <a:buClrTx/>
              <a:buSzTx/>
              <a:buNone/>
              <a:tabLst/>
              <a:defRPr/>
            </a:pPr>
            <a:r>
              <a:rPr kumimoji="0" lang="en-US" sz="4000" b="1" i="0" u="none" strike="noStrike" cap="none" spc="0" normalizeH="0" baseline="0" noProof="0" dirty="0">
                <a:ln>
                  <a:noFill/>
                </a:ln>
                <a:solidFill>
                  <a:srgbClr val="00B0F0"/>
                </a:solidFill>
                <a:effectLst/>
                <a:uLnTx/>
                <a:uFillTx/>
                <a:latin typeface="CORESANSG-REGULAR" panose="020B0503030302020202" pitchFamily="34" charset="77"/>
                <a:ea typeface="+mj-ea"/>
                <a:cs typeface="+mj-cs"/>
                <a:sym typeface="Arial"/>
              </a:rPr>
              <a:t>Closing remarks</a:t>
            </a:r>
          </a:p>
        </p:txBody>
      </p:sp>
      <p:sp>
        <p:nvSpPr>
          <p:cNvPr id="4" name="TextBox 3">
            <a:extLst>
              <a:ext uri="{FF2B5EF4-FFF2-40B4-BE49-F238E27FC236}">
                <a16:creationId xmlns:a16="http://schemas.microsoft.com/office/drawing/2014/main" id="{A9D17165-3B47-49E5-BFB9-D925BAE9994C}"/>
              </a:ext>
            </a:extLst>
          </p:cNvPr>
          <p:cNvSpPr txBox="1"/>
          <p:nvPr/>
        </p:nvSpPr>
        <p:spPr>
          <a:xfrm>
            <a:off x="6664425" y="1338068"/>
            <a:ext cx="5236027" cy="3719366"/>
          </a:xfrm>
          <a:prstGeom prst="rect">
            <a:avLst/>
          </a:prstGeom>
        </p:spPr>
        <p:txBody>
          <a:bodyPr vert="horz" lIns="91440" tIns="45720" rIns="91440" bIns="45720" rtlCol="0">
            <a:noAutofit/>
          </a:bodyPr>
          <a:lstStyle/>
          <a:p>
            <a:pPr marR="0" lvl="0" fontAlgn="auto">
              <a:lnSpc>
                <a:spcPct val="90000"/>
              </a:lnSpc>
              <a:spcBef>
                <a:spcPts val="0"/>
              </a:spcBef>
              <a:spcAft>
                <a:spcPts val="600"/>
              </a:spcAft>
              <a:buClrTx/>
              <a:buSzTx/>
              <a:tabLst/>
              <a:defRPr/>
            </a:pPr>
            <a:endParaRPr kumimoji="0" lang="en-US" sz="1600" b="1" i="0" u="none" strike="noStrike" kern="1200" cap="none" spc="0" normalizeH="0" baseline="0" noProof="0" dirty="0">
              <a:ln>
                <a:noFill/>
              </a:ln>
              <a:solidFill>
                <a:schemeClr val="tx1"/>
              </a:solidFill>
              <a:effectLst/>
              <a:uLnTx/>
              <a:uFillTx/>
              <a:latin typeface="+mn-lt"/>
              <a:ea typeface="+mn-ea"/>
              <a:cs typeface="+mn-cs"/>
              <a:sym typeface="Arial"/>
            </a:endParaRPr>
          </a:p>
          <a:p>
            <a:pPr marL="45720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sym typeface="Arial"/>
              </a:rPr>
              <a:t>Enhancing curricular understanding fosters appreciation for languages and cultures, creating a more inclusive learning environment. By incorporating linguistic diversity, students develop empathy and a broader worldview</a:t>
            </a:r>
          </a:p>
          <a:p>
            <a:pPr marR="0" lvl="0" indent="-228600" fontAlgn="auto">
              <a:lnSpc>
                <a:spcPct val="90000"/>
              </a:lnSpc>
              <a:spcBef>
                <a:spcPts val="0"/>
              </a:spcBef>
              <a:spcAft>
                <a:spcPts val="600"/>
              </a:spcAft>
              <a:buClr>
                <a:srgbClr val="000000"/>
              </a:buClr>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sym typeface="Arial"/>
            </a:endParaRPr>
          </a:p>
          <a:p>
            <a:pPr marL="45720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lang="en-US" sz="1600" kern="1200" dirty="0">
                <a:solidFill>
                  <a:schemeClr val="tx1"/>
                </a:solidFill>
                <a:latin typeface="+mn-lt"/>
                <a:ea typeface="+mn-ea"/>
                <a:cs typeface="+mn-cs"/>
              </a:rPr>
              <a:t>Creating an inclusive learning environment ensures that students feel welcomed and included. By embracing diversity and fostering a sense of belonging, students can thrive and engage fully in their educational journey</a:t>
            </a:r>
          </a:p>
          <a:p>
            <a:pPr marR="0" lvl="0" indent="-228600" fontAlgn="auto">
              <a:lnSpc>
                <a:spcPct val="90000"/>
              </a:lnSpc>
              <a:spcBef>
                <a:spcPts val="0"/>
              </a:spcBef>
              <a:spcAft>
                <a:spcPts val="600"/>
              </a:spcAft>
              <a:buClr>
                <a:srgbClr val="000000"/>
              </a:buClr>
              <a:buSzTx/>
              <a:buFont typeface="Arial" panose="020B0604020202020204" pitchFamily="34" charset="0"/>
              <a:buChar char="•"/>
              <a:tabLst/>
              <a:defRPr/>
            </a:pPr>
            <a:endParaRPr lang="en-US" sz="1600" kern="1200" dirty="0">
              <a:solidFill>
                <a:schemeClr val="tx1"/>
              </a:solidFill>
              <a:latin typeface="+mn-lt"/>
              <a:ea typeface="+mn-ea"/>
              <a:cs typeface="+mn-cs"/>
            </a:endParaRPr>
          </a:p>
          <a:p>
            <a:pPr marL="45720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sym typeface="Arial"/>
              </a:rPr>
              <a:t>Developing teaching and learning materials in children's home languages enhances their educational experience, supporting language development and cultural pride. This initiative promotes improved educational outcomes for students by providing resources that align with their linguistic backgrounds.</a:t>
            </a:r>
          </a:p>
        </p:txBody>
      </p:sp>
      <p:sp>
        <p:nvSpPr>
          <p:cNvPr id="5" name="TextBox 4">
            <a:extLst>
              <a:ext uri="{FF2B5EF4-FFF2-40B4-BE49-F238E27FC236}">
                <a16:creationId xmlns:a16="http://schemas.microsoft.com/office/drawing/2014/main" id="{30E55D85-4385-964B-8F81-EB77471C418E}"/>
              </a:ext>
            </a:extLst>
          </p:cNvPr>
          <p:cNvSpPr txBox="1"/>
          <p:nvPr/>
        </p:nvSpPr>
        <p:spPr>
          <a:xfrm>
            <a:off x="11900452" y="1431235"/>
            <a:ext cx="237566" cy="369332"/>
          </a:xfrm>
          <a:prstGeom prst="rect">
            <a:avLst/>
          </a:prstGeom>
          <a:noFill/>
        </p:spPr>
        <p:txBody>
          <a:bodyPr wrap="none" rtlCol="0">
            <a:spAutoFit/>
          </a:bodyPr>
          <a:lstStyle/>
          <a:p>
            <a:pPr marL="0" marR="0" lvl="0" indent="0" algn="l" defTabSz="457200" rtl="0" eaLnBrk="1" fontAlgn="auto" latinLnBrk="0" hangingPunct="1">
              <a:spcBef>
                <a:spcPts val="0"/>
              </a:spcBef>
              <a:spcAft>
                <a:spcPts val="600"/>
              </a:spcAft>
              <a:buClrTx/>
              <a:buSzTx/>
              <a:buFontTx/>
              <a:buNone/>
              <a:tabLst/>
              <a:defRPr/>
            </a:pPr>
            <a:r>
              <a:rPr kumimoji="0" lang="en-PT" sz="1800" b="0" i="0" u="none" strike="noStrike" kern="1200" cap="none" spc="0" normalizeH="0" baseline="0" noProof="0">
                <a:ln>
                  <a:noFill/>
                </a:ln>
                <a:solidFill>
                  <a:srgbClr val="000000"/>
                </a:solidFill>
                <a:effectLst/>
                <a:uLnTx/>
                <a:uFillTx/>
                <a:latin typeface="Calibri" panose="020F0502020204030204"/>
                <a:ea typeface="+mn-ea"/>
                <a:cs typeface="Arial"/>
                <a:sym typeface="Arial"/>
              </a:rPr>
              <a:t> </a:t>
            </a:r>
          </a:p>
        </p:txBody>
      </p:sp>
      <p:sp>
        <p:nvSpPr>
          <p:cNvPr id="30" name="TextBox 29">
            <a:extLst>
              <a:ext uri="{FF2B5EF4-FFF2-40B4-BE49-F238E27FC236}">
                <a16:creationId xmlns:a16="http://schemas.microsoft.com/office/drawing/2014/main" id="{4CBEDE2B-8B1A-5647-A422-0CCF2A581578}"/>
              </a:ext>
            </a:extLst>
          </p:cNvPr>
          <p:cNvSpPr txBox="1"/>
          <p:nvPr/>
        </p:nvSpPr>
        <p:spPr>
          <a:xfrm>
            <a:off x="8898193" y="6685935"/>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816313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
          <p:cNvSpPr/>
          <p:nvPr/>
        </p:nvSpPr>
        <p:spPr>
          <a:xfrm>
            <a:off x="-4962" y="-34178"/>
            <a:ext cx="12201900" cy="5184300"/>
          </a:xfrm>
          <a:prstGeom prst="rect">
            <a:avLst/>
          </a:prstGeom>
          <a:solidFill>
            <a:srgbClr val="00AEEF">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02" name="Google Shape;402;p3"/>
          <p:cNvSpPr txBox="1"/>
          <p:nvPr/>
        </p:nvSpPr>
        <p:spPr>
          <a:xfrm>
            <a:off x="926435" y="4530960"/>
            <a:ext cx="10561638" cy="430213"/>
          </a:xfrm>
          <a:prstGeom prst="rect">
            <a:avLst/>
          </a:prstGeom>
          <a:noFill/>
          <a:ln>
            <a:noFill/>
          </a:ln>
        </p:spPr>
        <p:txBody>
          <a:bodyPr spcFirstLastPara="1" wrap="square" lIns="45700" tIns="22850" rIns="45700" bIns="22850" anchor="t" anchorCtr="0">
            <a:noAutofit/>
          </a:bodyPr>
          <a:lstStyle/>
          <a:p>
            <a:pPr marL="0" marR="0" lvl="0" indent="0" algn="ctr" rtl="0">
              <a:lnSpc>
                <a:spcPct val="80000"/>
              </a:lnSpc>
              <a:spcBef>
                <a:spcPts val="0"/>
              </a:spcBef>
              <a:spcAft>
                <a:spcPts val="0"/>
              </a:spcAft>
              <a:buNone/>
            </a:pPr>
            <a:r>
              <a:rPr lang="en-US" sz="4200" b="1">
                <a:solidFill>
                  <a:schemeClr val="lt1"/>
                </a:solidFill>
                <a:latin typeface="Arial"/>
                <a:ea typeface="Arial"/>
                <a:cs typeface="Arial"/>
                <a:sym typeface="Arial"/>
              </a:rPr>
              <a:t>Welcome Message</a:t>
            </a:r>
            <a:endParaRPr sz="2000"/>
          </a:p>
        </p:txBody>
      </p:sp>
      <p:sp>
        <p:nvSpPr>
          <p:cNvPr id="403" name="Google Shape;403;p3"/>
          <p:cNvSpPr txBox="1"/>
          <p:nvPr/>
        </p:nvSpPr>
        <p:spPr>
          <a:xfrm>
            <a:off x="2898040" y="5210864"/>
            <a:ext cx="6687023" cy="941979"/>
          </a:xfrm>
          <a:prstGeom prst="rect">
            <a:avLst/>
          </a:prstGeom>
          <a:noFill/>
          <a:ln>
            <a:noFill/>
          </a:ln>
        </p:spPr>
        <p:txBody>
          <a:bodyPr spcFirstLastPara="1" wrap="square" lIns="91400" tIns="45700" rIns="91400" bIns="45700" anchor="t" anchorCtr="0">
            <a:noAutofit/>
          </a:bodyPr>
          <a:lstStyle/>
          <a:p>
            <a:pPr marL="0" marR="0" lvl="0" indent="0" algn="ctr" rtl="0">
              <a:spcBef>
                <a:spcPts val="0"/>
              </a:spcBef>
              <a:spcAft>
                <a:spcPts val="0"/>
              </a:spcAft>
              <a:buClr>
                <a:srgbClr val="91969B"/>
              </a:buClr>
              <a:buSzPts val="400"/>
              <a:buFont typeface="Arial"/>
              <a:buNone/>
            </a:pPr>
            <a:r>
              <a:rPr lang="en-US" sz="1800" dirty="0">
                <a:solidFill>
                  <a:schemeClr val="accent1"/>
                </a:solidFill>
                <a:latin typeface="Arial"/>
                <a:ea typeface="Arial"/>
                <a:cs typeface="Arial"/>
                <a:sym typeface="Arial"/>
              </a:rPr>
              <a:t>My name is</a:t>
            </a:r>
            <a:r>
              <a:rPr lang="ky-KG" sz="1800" dirty="0">
                <a:solidFill>
                  <a:schemeClr val="accent1"/>
                </a:solidFill>
                <a:latin typeface="Arial"/>
                <a:ea typeface="Arial"/>
                <a:cs typeface="Arial"/>
                <a:sym typeface="Arial"/>
              </a:rPr>
              <a:t> </a:t>
            </a:r>
            <a:r>
              <a:rPr lang="en-US" sz="1800" dirty="0">
                <a:solidFill>
                  <a:schemeClr val="accent1"/>
                </a:solidFill>
                <a:latin typeface="Arial"/>
                <a:ea typeface="Arial"/>
                <a:cs typeface="Arial"/>
                <a:sym typeface="Arial"/>
              </a:rPr>
              <a:t>Abhishek Kumar, an</a:t>
            </a:r>
            <a:r>
              <a:rPr lang="en-US" sz="1800" dirty="0">
                <a:solidFill>
                  <a:schemeClr val="accent1"/>
                </a:solidFill>
              </a:rPr>
              <a:t>d I </a:t>
            </a:r>
            <a:r>
              <a:rPr lang="en-US" sz="1800" dirty="0">
                <a:solidFill>
                  <a:schemeClr val="accent1"/>
                </a:solidFill>
                <a:latin typeface="Arial"/>
                <a:ea typeface="Arial"/>
                <a:cs typeface="Arial"/>
                <a:sym typeface="Arial"/>
              </a:rPr>
              <a:t>am a teacher </a:t>
            </a:r>
            <a:r>
              <a:rPr lang="en-US" sz="1800" dirty="0">
                <a:solidFill>
                  <a:schemeClr val="accent1"/>
                </a:solidFill>
              </a:rPr>
              <a:t>at</a:t>
            </a:r>
            <a:r>
              <a:rPr lang="en-US" sz="1800" dirty="0">
                <a:solidFill>
                  <a:schemeClr val="accent1"/>
                </a:solidFill>
                <a:latin typeface="Arial"/>
                <a:ea typeface="Arial"/>
                <a:cs typeface="Arial"/>
                <a:sym typeface="Arial"/>
              </a:rPr>
              <a:t> the Basic School, Bakhari, Muzaffarpur district, Bihar, India</a:t>
            </a:r>
            <a:endParaRPr sz="1600" dirty="0"/>
          </a:p>
        </p:txBody>
      </p:sp>
      <p:cxnSp>
        <p:nvCxnSpPr>
          <p:cNvPr id="404" name="Google Shape;404;p3"/>
          <p:cNvCxnSpPr/>
          <p:nvPr/>
        </p:nvCxnSpPr>
        <p:spPr>
          <a:xfrm rot="10800000" flipH="1">
            <a:off x="326072" y="6187134"/>
            <a:ext cx="11532870" cy="24198"/>
          </a:xfrm>
          <a:prstGeom prst="straightConnector1">
            <a:avLst/>
          </a:prstGeom>
          <a:noFill/>
          <a:ln w="9525" cap="flat" cmpd="sng">
            <a:solidFill>
              <a:srgbClr val="00AEEF"/>
            </a:solidFill>
            <a:prstDash val="solid"/>
            <a:miter lim="800000"/>
            <a:headEnd type="none" w="med" len="med"/>
            <a:tailEnd type="none" w="med" len="med"/>
          </a:ln>
        </p:spPr>
      </p:cxnSp>
      <p:pic>
        <p:nvPicPr>
          <p:cNvPr id="6" name="Picture 5" descr="A child holding a sign in front of a group of children">
            <a:extLst>
              <a:ext uri="{FF2B5EF4-FFF2-40B4-BE49-F238E27FC236}">
                <a16:creationId xmlns:a16="http://schemas.microsoft.com/office/drawing/2014/main" id="{07031900-D209-B824-5AEA-56C3E42EA4A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82446" y="110940"/>
            <a:ext cx="6412354" cy="4274903"/>
          </a:xfrm>
          <a:prstGeom prst="rect">
            <a:avLst/>
          </a:prstGeom>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4D2CE3C-181E-B94F-B661-CA57C037AEAF}"/>
              </a:ext>
            </a:extLst>
          </p:cNvPr>
          <p:cNvSpPr/>
          <p:nvPr/>
        </p:nvSpPr>
        <p:spPr>
          <a:xfrm>
            <a:off x="42405" y="1785072"/>
            <a:ext cx="12037434" cy="4365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hape 830">
            <a:extLst>
              <a:ext uri="{FF2B5EF4-FFF2-40B4-BE49-F238E27FC236}">
                <a16:creationId xmlns:a16="http://schemas.microsoft.com/office/drawing/2014/main" id="{1C6292F2-8BB4-BD4A-ABB9-E1B75FC97FD3}"/>
              </a:ext>
            </a:extLst>
          </p:cNvPr>
          <p:cNvSpPr>
            <a:spLocks noChangeArrowheads="1"/>
          </p:cNvSpPr>
          <p:nvPr/>
        </p:nvSpPr>
        <p:spPr bwMode="auto">
          <a:xfrm>
            <a:off x="5724525" y="1929791"/>
            <a:ext cx="742950" cy="742950"/>
          </a:xfrm>
          <a:prstGeom prst="ellipse">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2800" b="0" i="0" u="none" strike="noStrike" kern="1200" cap="none" spc="0" normalizeH="0" baseline="0" noProof="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1</a:t>
            </a:r>
          </a:p>
        </p:txBody>
      </p:sp>
      <p:sp>
        <p:nvSpPr>
          <p:cNvPr id="12" name="Shape 830">
            <a:extLst>
              <a:ext uri="{FF2B5EF4-FFF2-40B4-BE49-F238E27FC236}">
                <a16:creationId xmlns:a16="http://schemas.microsoft.com/office/drawing/2014/main" id="{59902728-A9DE-8A40-8795-485752846C0B}"/>
              </a:ext>
            </a:extLst>
          </p:cNvPr>
          <p:cNvSpPr>
            <a:spLocks noChangeArrowheads="1"/>
          </p:cNvSpPr>
          <p:nvPr/>
        </p:nvSpPr>
        <p:spPr bwMode="auto">
          <a:xfrm>
            <a:off x="5724525" y="3562692"/>
            <a:ext cx="742950" cy="742950"/>
          </a:xfrm>
          <a:prstGeom prst="ellipse">
            <a:avLst/>
          </a:prstGeom>
          <a:solidFill>
            <a:srgbClr val="62BB46"/>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2800" b="0" i="0" u="none" strike="noStrike" kern="1200" cap="none" spc="0" normalizeH="0" baseline="0" noProof="0" dirty="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2</a:t>
            </a:r>
          </a:p>
        </p:txBody>
      </p:sp>
      <p:sp>
        <p:nvSpPr>
          <p:cNvPr id="5" name="TextBox 4">
            <a:extLst>
              <a:ext uri="{FF2B5EF4-FFF2-40B4-BE49-F238E27FC236}">
                <a16:creationId xmlns:a16="http://schemas.microsoft.com/office/drawing/2014/main" id="{30E55D85-4385-964B-8F81-EB77471C418E}"/>
              </a:ext>
            </a:extLst>
          </p:cNvPr>
          <p:cNvSpPr txBox="1"/>
          <p:nvPr/>
        </p:nvSpPr>
        <p:spPr>
          <a:xfrm>
            <a:off x="11900452" y="1431235"/>
            <a:ext cx="2375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PT" sz="1800" b="0" i="0" u="none" strike="noStrike" kern="1200" cap="none" spc="0" normalizeH="0" baseline="0" noProof="0">
                <a:ln>
                  <a:noFill/>
                </a:ln>
                <a:solidFill>
                  <a:srgbClr val="000000"/>
                </a:solidFill>
                <a:effectLst/>
                <a:uLnTx/>
                <a:uFillTx/>
                <a:latin typeface="Calibri" panose="020F0502020204030204"/>
                <a:ea typeface="+mn-ea"/>
                <a:cs typeface="+mn-cs"/>
              </a:rPr>
              <a:t> </a:t>
            </a:r>
          </a:p>
        </p:txBody>
      </p:sp>
      <p:cxnSp>
        <p:nvCxnSpPr>
          <p:cNvPr id="15" name="Straight Connector 14">
            <a:extLst>
              <a:ext uri="{FF2B5EF4-FFF2-40B4-BE49-F238E27FC236}">
                <a16:creationId xmlns:a16="http://schemas.microsoft.com/office/drawing/2014/main" id="{33D3FE7C-0D8D-3242-881A-B114ECDBA5F7}"/>
              </a:ext>
            </a:extLst>
          </p:cNvPr>
          <p:cNvCxnSpPr>
            <a:cxnSpLocks/>
          </p:cNvCxnSpPr>
          <p:nvPr/>
        </p:nvCxnSpPr>
        <p:spPr>
          <a:xfrm>
            <a:off x="409767" y="6150298"/>
            <a:ext cx="11493598"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D44DE57-9573-C34F-A833-EC7B16A3A0A1}"/>
              </a:ext>
            </a:extLst>
          </p:cNvPr>
          <p:cNvSpPr txBox="1"/>
          <p:nvPr/>
        </p:nvSpPr>
        <p:spPr>
          <a:xfrm>
            <a:off x="5804994" y="1948717"/>
            <a:ext cx="6186397" cy="3915111"/>
          </a:xfrm>
          <a:prstGeom prst="rect">
            <a:avLst/>
          </a:prstGeom>
          <a:noFill/>
        </p:spPr>
        <p:txBody>
          <a:bodyPr wrap="square" lIns="91440" tIns="45720" rIns="91440" bIns="45720" anchor="t">
            <a:spAutoFit/>
          </a:bodyPr>
          <a:lstStyle/>
          <a:p>
            <a:pPr marL="914400" lvl="2" defTabSz="457200">
              <a:lnSpc>
                <a:spcPts val="2400"/>
              </a:lnSpc>
              <a:spcAft>
                <a:spcPts val="300"/>
              </a:spcAft>
              <a:defRPr/>
            </a:pPr>
            <a:r>
              <a:rPr lang="en-US" sz="1800" kern="1200" dirty="0">
                <a:solidFill>
                  <a:schemeClr val="tx1">
                    <a:lumMod val="65000"/>
                    <a:lumOff val="35000"/>
                  </a:schemeClr>
                </a:solidFill>
                <a:latin typeface="Arial" panose="020B0604020202020204" pitchFamily="34" charset="0"/>
                <a:ea typeface="+mn-ea"/>
                <a:cs typeface="Arial" panose="020B0604020202020204" pitchFamily="34" charset="0"/>
              </a:rPr>
              <a:t>Students from diverse language backgrounds encounter various language, communication, and cultural challenges that impact their daily performance in school</a:t>
            </a:r>
          </a:p>
          <a:p>
            <a:pPr marL="914400" lvl="2" defTabSz="457200">
              <a:lnSpc>
                <a:spcPts val="2400"/>
              </a:lnSpc>
              <a:spcAft>
                <a:spcPts val="300"/>
              </a:spcAft>
              <a:defRPr/>
            </a:pPr>
            <a:endParaRPr lang="en-US" sz="1800" kern="1200" dirty="0">
              <a:solidFill>
                <a:schemeClr val="tx1">
                  <a:lumMod val="65000"/>
                  <a:lumOff val="35000"/>
                </a:schemeClr>
              </a:solidFill>
              <a:latin typeface="Arial" panose="020B0604020202020204" pitchFamily="34" charset="0"/>
              <a:ea typeface="+mn-ea"/>
              <a:cs typeface="Arial" panose="020B0604020202020204" pitchFamily="34" charset="0"/>
            </a:endParaRPr>
          </a:p>
          <a:p>
            <a:pPr marL="914400" lvl="2" defTabSz="457200">
              <a:lnSpc>
                <a:spcPts val="2400"/>
              </a:lnSpc>
              <a:spcAft>
                <a:spcPts val="300"/>
              </a:spcAft>
              <a:defRPr/>
            </a:pPr>
            <a:r>
              <a:rPr lang="en-US" sz="1800" kern="1200" dirty="0">
                <a:solidFill>
                  <a:schemeClr val="tx1">
                    <a:lumMod val="65000"/>
                    <a:lumOff val="35000"/>
                  </a:schemeClr>
                </a:solidFill>
                <a:latin typeface="Arial" panose="020B0604020202020204" pitchFamily="34" charset="0"/>
                <a:ea typeface="+mn-ea"/>
                <a:cs typeface="Arial" panose="020B0604020202020204" pitchFamily="34" charset="0"/>
              </a:rPr>
              <a:t>Children’s literature is predominantly available in Hindi or English, with limited options in regional languages</a:t>
            </a:r>
          </a:p>
          <a:p>
            <a:pPr marL="914400" lvl="2" defTabSz="457200">
              <a:lnSpc>
                <a:spcPts val="2400"/>
              </a:lnSpc>
              <a:spcAft>
                <a:spcPts val="300"/>
              </a:spcAft>
              <a:defRPr/>
            </a:pPr>
            <a:endParaRPr lang="en-US" sz="1800" kern="1200" dirty="0">
              <a:solidFill>
                <a:schemeClr val="tx1">
                  <a:lumMod val="65000"/>
                  <a:lumOff val="35000"/>
                </a:schemeClr>
              </a:solidFill>
              <a:latin typeface="Arial" panose="020B0604020202020204" pitchFamily="34" charset="0"/>
              <a:ea typeface="+mn-ea"/>
              <a:cs typeface="Arial" panose="020B0604020202020204" pitchFamily="34" charset="0"/>
            </a:endParaRPr>
          </a:p>
          <a:p>
            <a:pPr marL="914400" lvl="2" defTabSz="457200">
              <a:lnSpc>
                <a:spcPts val="2400"/>
              </a:lnSpc>
              <a:spcAft>
                <a:spcPts val="300"/>
              </a:spcAft>
              <a:defRPr/>
            </a:pPr>
            <a:r>
              <a:rPr lang="en-US" sz="1800" kern="1200" dirty="0">
                <a:solidFill>
                  <a:schemeClr val="tx1">
                    <a:lumMod val="65000"/>
                    <a:lumOff val="35000"/>
                  </a:schemeClr>
                </a:solidFill>
                <a:latin typeface="Arial" panose="020B0604020202020204" pitchFamily="34" charset="0"/>
                <a:ea typeface="+mn-ea"/>
                <a:cs typeface="Arial" panose="020B0604020202020204" pitchFamily="34" charset="0"/>
              </a:rPr>
              <a:t>Schools currently lack suitable opportunities to incorporate students' home languages into various curricular activities</a:t>
            </a:r>
            <a:endParaRPr lang="en-US" sz="1600" kern="1200" dirty="0">
              <a:solidFill>
                <a:schemeClr val="tx1">
                  <a:lumMod val="65000"/>
                  <a:lumOff val="35000"/>
                </a:schemeClr>
              </a:solidFill>
              <a:latin typeface="Arial" panose="020B0604020202020204" pitchFamily="34" charset="0"/>
              <a:ea typeface="+mn-ea"/>
              <a:cs typeface="Arial" panose="020B0604020202020204" pitchFamily="34" charset="0"/>
            </a:endParaRPr>
          </a:p>
        </p:txBody>
      </p:sp>
      <p:sp>
        <p:nvSpPr>
          <p:cNvPr id="25" name="Text Placeholder 2">
            <a:extLst>
              <a:ext uri="{FF2B5EF4-FFF2-40B4-BE49-F238E27FC236}">
                <a16:creationId xmlns:a16="http://schemas.microsoft.com/office/drawing/2014/main" id="{809DF27D-B593-1942-BA58-B9A2FB726DC1}"/>
              </a:ext>
            </a:extLst>
          </p:cNvPr>
          <p:cNvSpPr txBox="1">
            <a:spLocks/>
          </p:cNvSpPr>
          <p:nvPr/>
        </p:nvSpPr>
        <p:spPr>
          <a:xfrm>
            <a:off x="2400148" y="188111"/>
            <a:ext cx="6986587"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AEEF"/>
                </a:solidFill>
                <a:effectLst/>
                <a:uLnTx/>
                <a:uFillTx/>
                <a:latin typeface="CORESANSG-REGULAR" panose="020B0503030302020202" pitchFamily="34" charset="77"/>
                <a:ea typeface="+mn-ea"/>
                <a:cs typeface="Calibri Light" panose="020F0302020204030204" pitchFamily="34" charset="0"/>
              </a:rPr>
              <a:t>The Challenge</a:t>
            </a:r>
          </a:p>
        </p:txBody>
      </p:sp>
      <p:sp>
        <p:nvSpPr>
          <p:cNvPr id="26" name="Text Placeholder 3">
            <a:extLst>
              <a:ext uri="{FF2B5EF4-FFF2-40B4-BE49-F238E27FC236}">
                <a16:creationId xmlns:a16="http://schemas.microsoft.com/office/drawing/2014/main" id="{A109DEC8-0713-E74D-B3B2-1D4C93BEE5F8}"/>
              </a:ext>
            </a:extLst>
          </p:cNvPr>
          <p:cNvSpPr txBox="1">
            <a:spLocks/>
          </p:cNvSpPr>
          <p:nvPr/>
        </p:nvSpPr>
        <p:spPr>
          <a:xfrm>
            <a:off x="100584" y="737397"/>
            <a:ext cx="12037434" cy="452319"/>
          </a:xfrm>
        </p:spPr>
        <p:txBody>
          <a:bodyP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rgbClr val="7F7F7F"/>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Tx/>
              <a:defRPr/>
            </a:pPr>
            <a:r>
              <a:rPr lang="en-US" dirty="0">
                <a:solidFill>
                  <a:srgbClr val="42BEF3"/>
                </a:solidFill>
                <a:latin typeface="Arial" panose="020B0604020202020204" pitchFamily="34" charset="0"/>
                <a:ea typeface="ＭＳ Ｐゴシック" charset="0"/>
                <a:cs typeface="Arial" panose="020B0604020202020204" pitchFamily="34" charset="0"/>
              </a:rPr>
              <a:t>Nearly 50% of students in primary classes encounter moderate difficulties in learning, </a:t>
            </a:r>
          </a:p>
          <a:p>
            <a:pPr>
              <a:lnSpc>
                <a:spcPct val="100000"/>
              </a:lnSpc>
              <a:spcBef>
                <a:spcPts val="0"/>
              </a:spcBef>
              <a:buClrTx/>
              <a:defRPr/>
            </a:pPr>
            <a:r>
              <a:rPr lang="en-US" dirty="0">
                <a:solidFill>
                  <a:srgbClr val="42BEF3"/>
                </a:solidFill>
                <a:latin typeface="Arial" panose="020B0604020202020204" pitchFamily="34" charset="0"/>
                <a:ea typeface="ＭＳ Ｐゴシック" charset="0"/>
                <a:cs typeface="Arial" panose="020B0604020202020204" pitchFamily="34" charset="0"/>
              </a:rPr>
              <a:t>especially during the initial months, due to the disparity between their native language</a:t>
            </a:r>
          </a:p>
          <a:p>
            <a:pPr>
              <a:lnSpc>
                <a:spcPct val="100000"/>
              </a:lnSpc>
              <a:spcBef>
                <a:spcPts val="0"/>
              </a:spcBef>
              <a:buClrTx/>
              <a:defRPr/>
            </a:pPr>
            <a:r>
              <a:rPr lang="en-US" dirty="0">
                <a:solidFill>
                  <a:srgbClr val="42BEF3"/>
                </a:solidFill>
                <a:latin typeface="Arial" panose="020B0604020202020204" pitchFamily="34" charset="0"/>
                <a:ea typeface="ＭＳ Ｐゴシック" charset="0"/>
                <a:cs typeface="Arial" panose="020B0604020202020204" pitchFamily="34" charset="0"/>
              </a:rPr>
              <a:t>and the language used in school</a:t>
            </a:r>
            <a:endParaRPr lang="ru-RU" dirty="0">
              <a:solidFill>
                <a:srgbClr val="42BEF3"/>
              </a:solidFill>
              <a:latin typeface="Arial" panose="020B0604020202020204" pitchFamily="34" charset="0"/>
              <a:ea typeface="ＭＳ Ｐゴシック" charset="0"/>
              <a:cs typeface="Arial" panose="020B0604020202020204" pitchFamily="34" charset="0"/>
            </a:endParaRPr>
          </a:p>
        </p:txBody>
      </p:sp>
      <p:sp>
        <p:nvSpPr>
          <p:cNvPr id="30" name="TextBox 29">
            <a:extLst>
              <a:ext uri="{FF2B5EF4-FFF2-40B4-BE49-F238E27FC236}">
                <a16:creationId xmlns:a16="http://schemas.microsoft.com/office/drawing/2014/main" id="{4CBEDE2B-8B1A-5647-A422-0CCF2A581578}"/>
              </a:ext>
            </a:extLst>
          </p:cNvPr>
          <p:cNvSpPr txBox="1"/>
          <p:nvPr/>
        </p:nvSpPr>
        <p:spPr>
          <a:xfrm>
            <a:off x="8898193" y="6685935"/>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2" descr="A close-up of a poster&#10;&#10;Description automatically generated with low confidence">
            <a:extLst>
              <a:ext uri="{FF2B5EF4-FFF2-40B4-BE49-F238E27FC236}">
                <a16:creationId xmlns:a16="http://schemas.microsoft.com/office/drawing/2014/main" id="{0C12D838-9910-670F-9CDE-988D7974BBE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1766594"/>
            <a:ext cx="5478833" cy="4023785"/>
          </a:xfrm>
          <a:prstGeom prst="rect">
            <a:avLst/>
          </a:prstGeom>
        </p:spPr>
      </p:pic>
      <p:sp>
        <p:nvSpPr>
          <p:cNvPr id="4" name="Shape 830">
            <a:extLst>
              <a:ext uri="{FF2B5EF4-FFF2-40B4-BE49-F238E27FC236}">
                <a16:creationId xmlns:a16="http://schemas.microsoft.com/office/drawing/2014/main" id="{E4C53A55-B920-A5C4-6DD4-993586CFFDAC}"/>
              </a:ext>
            </a:extLst>
          </p:cNvPr>
          <p:cNvSpPr>
            <a:spLocks noChangeArrowheads="1"/>
          </p:cNvSpPr>
          <p:nvPr/>
        </p:nvSpPr>
        <p:spPr bwMode="auto">
          <a:xfrm>
            <a:off x="5689647" y="4954953"/>
            <a:ext cx="742950" cy="742950"/>
          </a:xfrm>
          <a:prstGeom prst="ellipse">
            <a:avLst/>
          </a:prstGeom>
          <a:solidFill>
            <a:srgbClr val="FFC000"/>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lang="en-US" altLang="en-PT" sz="2800" kern="1200" dirty="0">
                <a:solidFill>
                  <a:srgbClr val="FFFFFF"/>
                </a:solidFill>
                <a:latin typeface="CoreSansG-Regular" panose="020B0503030302020202" pitchFamily="34" charset="77"/>
                <a:ea typeface="+mn-ea"/>
                <a:sym typeface="Lato" panose="020F0502020204030203" pitchFamily="34" charset="77"/>
              </a:rPr>
              <a:t>3</a:t>
            </a:r>
            <a:endParaRPr kumimoji="0" lang="en-US" altLang="en-PT" sz="2800" b="0" i="0" u="none" strike="noStrike" kern="1200" cap="none" spc="0" normalizeH="0" baseline="0" noProof="0" dirty="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endParaRPr>
          </a:p>
        </p:txBody>
      </p:sp>
    </p:spTree>
    <p:extLst>
      <p:ext uri="{BB962C8B-B14F-4D97-AF65-F5344CB8AC3E}">
        <p14:creationId xmlns:p14="http://schemas.microsoft.com/office/powerpoint/2010/main" val="40976630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
          <p:cNvSpPr txBox="1">
            <a:spLocks noGrp="1"/>
          </p:cNvSpPr>
          <p:nvPr>
            <p:ph type="title"/>
          </p:nvPr>
        </p:nvSpPr>
        <p:spPr>
          <a:xfrm>
            <a:off x="1031719" y="177187"/>
            <a:ext cx="9505800" cy="808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B0F0"/>
              </a:buClr>
              <a:buSzPts val="2400"/>
              <a:buFont typeface="Calibri"/>
              <a:buNone/>
            </a:pPr>
            <a:r>
              <a:rPr lang="en-US" sz="3600" b="1" dirty="0">
                <a:latin typeface="CORESANSG-REGULAR" panose="020B0503030302020202"/>
                <a:ea typeface="Calibri"/>
                <a:cs typeface="Calibri"/>
                <a:sym typeface="Calibri"/>
              </a:rPr>
              <a:t>Context Framework</a:t>
            </a:r>
            <a:endParaRPr sz="3600" b="1" dirty="0">
              <a:latin typeface="CORESANSG-REGULAR" panose="020B0503030302020202"/>
              <a:ea typeface="Calibri"/>
              <a:cs typeface="Calibri"/>
              <a:sym typeface="Calibri"/>
            </a:endParaRPr>
          </a:p>
        </p:txBody>
      </p:sp>
      <p:sp>
        <p:nvSpPr>
          <p:cNvPr id="441" name="Google Shape;441;p5"/>
          <p:cNvSpPr txBox="1"/>
          <p:nvPr/>
        </p:nvSpPr>
        <p:spPr>
          <a:xfrm>
            <a:off x="986950" y="3127501"/>
            <a:ext cx="4656350" cy="707856"/>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rgbClr val="00B0F0"/>
              </a:buClr>
              <a:buSzPts val="2400"/>
              <a:buFont typeface="Calibri"/>
              <a:buNone/>
            </a:pPr>
            <a:r>
              <a:rPr lang="en-US" sz="2000" b="1" dirty="0">
                <a:solidFill>
                  <a:srgbClr val="00B0F0"/>
                </a:solidFill>
                <a:latin typeface="CORESANSG-REGULAR" panose="020B0503030302020202"/>
                <a:ea typeface="Calibri"/>
                <a:cs typeface="Calibri"/>
                <a:sym typeface="Calibri"/>
              </a:rPr>
              <a:t>Who are the students?</a:t>
            </a:r>
            <a:endParaRPr lang="ru-RU" sz="2000" b="1" dirty="0">
              <a:solidFill>
                <a:srgbClr val="00B0F0"/>
              </a:solidFill>
              <a:latin typeface="CORESANSG-REGULAR" panose="020B0503030302020202"/>
              <a:ea typeface="Calibri"/>
              <a:cs typeface="Calibri"/>
            </a:endParaRPr>
          </a:p>
          <a:p>
            <a:r>
              <a:rPr lang="en-US" sz="1600" dirty="0">
                <a:solidFill>
                  <a:schemeClr val="tx1">
                    <a:lumMod val="65000"/>
                    <a:lumOff val="35000"/>
                  </a:schemeClr>
                </a:solidFill>
                <a:latin typeface="+mn-lt"/>
              </a:rPr>
              <a:t>Children of 6 to 10 age cohorts. </a:t>
            </a:r>
          </a:p>
        </p:txBody>
      </p:sp>
      <p:sp>
        <p:nvSpPr>
          <p:cNvPr id="442" name="Google Shape;442;p5"/>
          <p:cNvSpPr txBox="1"/>
          <p:nvPr/>
        </p:nvSpPr>
        <p:spPr>
          <a:xfrm>
            <a:off x="1031719" y="1013400"/>
            <a:ext cx="4656350" cy="1938962"/>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000" b="1" dirty="0">
                <a:solidFill>
                  <a:srgbClr val="00B0F0"/>
                </a:solidFill>
                <a:latin typeface="CORESANSG-REGULAR" panose="020B0503030302020202"/>
                <a:ea typeface="Calibri"/>
                <a:cs typeface="Calibri"/>
                <a:sym typeface="Calibri"/>
              </a:rPr>
              <a:t>History of the Problem</a:t>
            </a:r>
            <a:endParaRPr lang="en-US" sz="1800" b="1" dirty="0">
              <a:solidFill>
                <a:srgbClr val="00B0F0"/>
              </a:solidFill>
              <a:latin typeface="CORESANSG-REGULAR"/>
              <a:cs typeface="Calibri"/>
            </a:endParaRPr>
          </a:p>
          <a:p>
            <a:r>
              <a:rPr lang="en-US" sz="1600" dirty="0">
                <a:solidFill>
                  <a:schemeClr val="tx1">
                    <a:lumMod val="65000"/>
                    <a:lumOff val="35000"/>
                  </a:schemeClr>
                </a:solidFill>
                <a:latin typeface="Arial" panose="020B0604020202020204" pitchFamily="34" charset="0"/>
                <a:cs typeface="Arial" panose="020B0604020202020204" pitchFamily="34" charset="0"/>
              </a:rPr>
              <a:t>The difference in languages between the school and home environments, emphasis on standard language, limited space for home language in curricular activities, and a significant scarcity of print materials in local languages collectively impede students' understanding of the curriculum</a:t>
            </a:r>
          </a:p>
        </p:txBody>
      </p:sp>
      <p:sp>
        <p:nvSpPr>
          <p:cNvPr id="443" name="Google Shape;443;p5"/>
          <p:cNvSpPr txBox="1"/>
          <p:nvPr/>
        </p:nvSpPr>
        <p:spPr>
          <a:xfrm>
            <a:off x="986950" y="4010496"/>
            <a:ext cx="5004900" cy="2462182"/>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1100"/>
              <a:buFont typeface="Arial"/>
              <a:buNone/>
            </a:pPr>
            <a:r>
              <a:rPr lang="en-US" sz="2000" b="1" dirty="0">
                <a:solidFill>
                  <a:srgbClr val="00B0F0"/>
                </a:solidFill>
                <a:latin typeface="CORESANSG-REGULAR" panose="020B0503030302020202"/>
                <a:ea typeface="Calibri"/>
                <a:cs typeface="Calibri"/>
                <a:sym typeface="Calibri"/>
              </a:rPr>
              <a:t>What is the community like?</a:t>
            </a:r>
            <a:endParaRPr sz="2000" b="1" dirty="0">
              <a:solidFill>
                <a:srgbClr val="00B0F0"/>
              </a:solidFill>
              <a:latin typeface="CORESANSG-REGULAR" panose="020B0503030302020202"/>
              <a:ea typeface="Calibri"/>
              <a:cs typeface="Calibri"/>
              <a:sym typeface="Calibri"/>
            </a:endParaRPr>
          </a:p>
          <a:p>
            <a:r>
              <a:rPr lang="en-US" sz="1600" dirty="0">
                <a:solidFill>
                  <a:schemeClr val="tx1">
                    <a:lumMod val="65000"/>
                    <a:lumOff val="35000"/>
                  </a:schemeClr>
                </a:solidFill>
                <a:latin typeface="Arial" panose="020B0604020202020204" pitchFamily="34" charset="0"/>
                <a:cs typeface="Arial" panose="020B0604020202020204" pitchFamily="34" charset="0"/>
              </a:rPr>
              <a:t>Bakhari is a medium-sized village with a diverse linguistic landscape comprising Hindi, Urdu, Maithili, </a:t>
            </a:r>
            <a:r>
              <a:rPr lang="en-US" sz="1600" dirty="0" err="1">
                <a:solidFill>
                  <a:schemeClr val="tx1">
                    <a:lumMod val="65000"/>
                    <a:lumOff val="35000"/>
                  </a:schemeClr>
                </a:solidFill>
                <a:latin typeface="Arial" panose="020B0604020202020204" pitchFamily="34" charset="0"/>
                <a:cs typeface="Arial" panose="020B0604020202020204" pitchFamily="34" charset="0"/>
              </a:rPr>
              <a:t>Vajjika</a:t>
            </a:r>
            <a:r>
              <a:rPr lang="en-US" sz="1600" dirty="0">
                <a:solidFill>
                  <a:schemeClr val="tx1">
                    <a:lumMod val="65000"/>
                    <a:lumOff val="35000"/>
                  </a:schemeClr>
                </a:solidFill>
                <a:latin typeface="Arial" panose="020B0604020202020204" pitchFamily="34" charset="0"/>
                <a:cs typeface="Arial" panose="020B0604020202020204" pitchFamily="34" charset="0"/>
              </a:rPr>
              <a:t>, and Bhojpuri speakers. The overall literacy rate stands at around 46%, while female literacy remains low at approximately 18%. About 34% of the population constitutes the working class, and there has been a significant rise in migration from the village to other states</a:t>
            </a:r>
            <a:r>
              <a:rPr lang="en-US" sz="1800" dirty="0">
                <a:latin typeface="CORESANSG-EXTRALIGHT"/>
              </a:rPr>
              <a:t>. </a:t>
            </a:r>
            <a:endParaRPr lang="en-US" sz="2000" dirty="0">
              <a:latin typeface="CORESANSG-REGULAR" panose="020B0503030302020202"/>
            </a:endParaRPr>
          </a:p>
        </p:txBody>
      </p:sp>
      <p:pic>
        <p:nvPicPr>
          <p:cNvPr id="4" name="Picture 3" descr="A group of children in school uniforms">
            <a:extLst>
              <a:ext uri="{FF2B5EF4-FFF2-40B4-BE49-F238E27FC236}">
                <a16:creationId xmlns:a16="http://schemas.microsoft.com/office/drawing/2014/main" id="{C99DD873-BB36-97F0-FD48-86BD28B4908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999"/>
          <a:stretch/>
        </p:blipFill>
        <p:spPr>
          <a:xfrm>
            <a:off x="6193291" y="-84222"/>
            <a:ext cx="5998710" cy="694222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4D2CE3C-181E-B94F-B661-CA57C037AEAF}"/>
              </a:ext>
            </a:extLst>
          </p:cNvPr>
          <p:cNvSpPr/>
          <p:nvPr/>
        </p:nvSpPr>
        <p:spPr>
          <a:xfrm>
            <a:off x="0" y="1431235"/>
            <a:ext cx="12192000" cy="53567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hape 830">
            <a:extLst>
              <a:ext uri="{FF2B5EF4-FFF2-40B4-BE49-F238E27FC236}">
                <a16:creationId xmlns:a16="http://schemas.microsoft.com/office/drawing/2014/main" id="{1C6292F2-8BB4-BD4A-ABB9-E1B75FC97FD3}"/>
              </a:ext>
            </a:extLst>
          </p:cNvPr>
          <p:cNvSpPr>
            <a:spLocks noChangeArrowheads="1"/>
          </p:cNvSpPr>
          <p:nvPr/>
        </p:nvSpPr>
        <p:spPr bwMode="auto">
          <a:xfrm>
            <a:off x="5143852" y="1615901"/>
            <a:ext cx="1359818" cy="1175160"/>
          </a:xfrm>
          <a:prstGeom prst="ellipse">
            <a:avLst/>
          </a:prstGeom>
          <a:solidFill>
            <a:schemeClr val="accent3"/>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2000" b="0" i="0" u="none" strike="noStrike" kern="1200" cap="none" spc="0" normalizeH="0" baseline="0" noProof="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IDEA</a:t>
            </a:r>
          </a:p>
        </p:txBody>
      </p:sp>
      <p:sp>
        <p:nvSpPr>
          <p:cNvPr id="12" name="Shape 830">
            <a:extLst>
              <a:ext uri="{FF2B5EF4-FFF2-40B4-BE49-F238E27FC236}">
                <a16:creationId xmlns:a16="http://schemas.microsoft.com/office/drawing/2014/main" id="{59902728-A9DE-8A40-8795-485752846C0B}"/>
              </a:ext>
            </a:extLst>
          </p:cNvPr>
          <p:cNvSpPr>
            <a:spLocks noChangeArrowheads="1"/>
          </p:cNvSpPr>
          <p:nvPr/>
        </p:nvSpPr>
        <p:spPr bwMode="auto">
          <a:xfrm>
            <a:off x="5141948" y="5039455"/>
            <a:ext cx="1418503" cy="1096274"/>
          </a:xfrm>
          <a:prstGeom prst="ellipse">
            <a:avLst/>
          </a:prstGeom>
          <a:solidFill>
            <a:srgbClr val="FFC000"/>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2000" b="0" i="0" u="none" strike="noStrike" kern="1200" cap="none" spc="0" normalizeH="0" baseline="0" noProof="0" dirty="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GOAL</a:t>
            </a:r>
          </a:p>
        </p:txBody>
      </p:sp>
      <p:sp>
        <p:nvSpPr>
          <p:cNvPr id="5" name="TextBox 4">
            <a:extLst>
              <a:ext uri="{FF2B5EF4-FFF2-40B4-BE49-F238E27FC236}">
                <a16:creationId xmlns:a16="http://schemas.microsoft.com/office/drawing/2014/main" id="{30E55D85-4385-964B-8F81-EB77471C418E}"/>
              </a:ext>
            </a:extLst>
          </p:cNvPr>
          <p:cNvSpPr txBox="1"/>
          <p:nvPr/>
        </p:nvSpPr>
        <p:spPr>
          <a:xfrm>
            <a:off x="11900452" y="1431235"/>
            <a:ext cx="2375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PT" sz="1800" b="0" i="0" u="none" strike="noStrike" kern="1200" cap="none" spc="0" normalizeH="0" baseline="0" noProof="0">
                <a:ln>
                  <a:noFill/>
                </a:ln>
                <a:solidFill>
                  <a:srgbClr val="000000"/>
                </a:solidFill>
                <a:effectLst/>
                <a:uLnTx/>
                <a:uFillTx/>
                <a:latin typeface="Calibri" panose="020F0502020204030204"/>
                <a:ea typeface="+mn-ea"/>
                <a:cs typeface="+mn-cs"/>
              </a:rPr>
              <a:t> </a:t>
            </a:r>
          </a:p>
        </p:txBody>
      </p:sp>
      <p:cxnSp>
        <p:nvCxnSpPr>
          <p:cNvPr id="15" name="Straight Connector 14">
            <a:extLst>
              <a:ext uri="{FF2B5EF4-FFF2-40B4-BE49-F238E27FC236}">
                <a16:creationId xmlns:a16="http://schemas.microsoft.com/office/drawing/2014/main" id="{33D3FE7C-0D8D-3242-881A-B114ECDBA5F7}"/>
              </a:ext>
            </a:extLst>
          </p:cNvPr>
          <p:cNvCxnSpPr>
            <a:cxnSpLocks/>
          </p:cNvCxnSpPr>
          <p:nvPr/>
        </p:nvCxnSpPr>
        <p:spPr>
          <a:xfrm>
            <a:off x="349185" y="6509548"/>
            <a:ext cx="11493598"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6" name="Text Placeholder 3">
            <a:extLst>
              <a:ext uri="{FF2B5EF4-FFF2-40B4-BE49-F238E27FC236}">
                <a16:creationId xmlns:a16="http://schemas.microsoft.com/office/drawing/2014/main" id="{A109DEC8-0713-E74D-B3B2-1D4C93BEE5F8}"/>
              </a:ext>
            </a:extLst>
          </p:cNvPr>
          <p:cNvSpPr txBox="1">
            <a:spLocks/>
          </p:cNvSpPr>
          <p:nvPr/>
        </p:nvSpPr>
        <p:spPr>
          <a:xfrm>
            <a:off x="409767" y="1037520"/>
            <a:ext cx="11357182" cy="452319"/>
          </a:xfrm>
        </p:spPr>
        <p:txBody>
          <a:bodyP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rgbClr val="7F7F7F"/>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42BEF3"/>
              </a:solidFill>
              <a:effectLst/>
              <a:uLnTx/>
              <a:uFillTx/>
              <a:latin typeface="CORESANSG-REGULAR" panose="020B0503030302020202" pitchFamily="34" charset="77"/>
              <a:ea typeface="ＭＳ Ｐゴシック" charset="0"/>
              <a:cs typeface="Calibri Light" panose="020F0302020204030204" pitchFamily="34" charset="0"/>
            </a:endParaRPr>
          </a:p>
        </p:txBody>
      </p:sp>
      <p:sp>
        <p:nvSpPr>
          <p:cNvPr id="30" name="TextBox 29">
            <a:extLst>
              <a:ext uri="{FF2B5EF4-FFF2-40B4-BE49-F238E27FC236}">
                <a16:creationId xmlns:a16="http://schemas.microsoft.com/office/drawing/2014/main" id="{4CBEDE2B-8B1A-5647-A422-0CCF2A581578}"/>
              </a:ext>
            </a:extLst>
          </p:cNvPr>
          <p:cNvSpPr txBox="1"/>
          <p:nvPr/>
        </p:nvSpPr>
        <p:spPr>
          <a:xfrm>
            <a:off x="8898193" y="6685935"/>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Shape 830">
            <a:extLst>
              <a:ext uri="{FF2B5EF4-FFF2-40B4-BE49-F238E27FC236}">
                <a16:creationId xmlns:a16="http://schemas.microsoft.com/office/drawing/2014/main" id="{5C667720-1B70-EBD7-82D5-C162CDE4B90D}"/>
              </a:ext>
            </a:extLst>
          </p:cNvPr>
          <p:cNvSpPr>
            <a:spLocks noChangeArrowheads="1"/>
          </p:cNvSpPr>
          <p:nvPr/>
        </p:nvSpPr>
        <p:spPr bwMode="auto">
          <a:xfrm>
            <a:off x="5123674" y="3383755"/>
            <a:ext cx="1418503" cy="1096270"/>
          </a:xfrm>
          <a:prstGeom prst="ellipse">
            <a:avLst/>
          </a:prstGeom>
          <a:solidFill>
            <a:srgbClr val="0070C0"/>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1600" b="0" i="0" u="none" strike="noStrike" kern="1200" cap="none" spc="0" normalizeH="0" baseline="0" noProof="0" dirty="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METHOD</a:t>
            </a:r>
          </a:p>
        </p:txBody>
      </p:sp>
      <p:cxnSp>
        <p:nvCxnSpPr>
          <p:cNvPr id="23" name="Straight Arrow Connector 22">
            <a:extLst>
              <a:ext uri="{FF2B5EF4-FFF2-40B4-BE49-F238E27FC236}">
                <a16:creationId xmlns:a16="http://schemas.microsoft.com/office/drawing/2014/main" id="{ED4A2722-2EBF-11A0-D5AA-2F62676C95F7}"/>
              </a:ext>
            </a:extLst>
          </p:cNvPr>
          <p:cNvCxnSpPr>
            <a:cxnSpLocks/>
          </p:cNvCxnSpPr>
          <p:nvPr/>
        </p:nvCxnSpPr>
        <p:spPr>
          <a:xfrm>
            <a:off x="6471778" y="2252546"/>
            <a:ext cx="415333" cy="0"/>
          </a:xfrm>
          <a:prstGeom prst="straightConnector1">
            <a:avLst/>
          </a:prstGeom>
          <a:ln w="22225">
            <a:solidFill>
              <a:schemeClr val="accent3"/>
            </a:solidFill>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0FD5D76-82EB-89AD-FF3D-EDBC87B84D35}"/>
              </a:ext>
            </a:extLst>
          </p:cNvPr>
          <p:cNvCxnSpPr>
            <a:cxnSpLocks/>
            <a:endCxn id="32" idx="1"/>
          </p:cNvCxnSpPr>
          <p:nvPr/>
        </p:nvCxnSpPr>
        <p:spPr>
          <a:xfrm flipV="1">
            <a:off x="6471778" y="3970391"/>
            <a:ext cx="415333" cy="30985"/>
          </a:xfrm>
          <a:prstGeom prst="straightConnector1">
            <a:avLst/>
          </a:prstGeom>
          <a:ln w="22225">
            <a:solidFill>
              <a:srgbClr val="0070C0"/>
            </a:solidFill>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A9C2415-B526-2C9F-7F55-BD2B2D7527FC}"/>
              </a:ext>
            </a:extLst>
          </p:cNvPr>
          <p:cNvCxnSpPr>
            <a:cxnSpLocks/>
          </p:cNvCxnSpPr>
          <p:nvPr/>
        </p:nvCxnSpPr>
        <p:spPr>
          <a:xfrm>
            <a:off x="6542178" y="5637619"/>
            <a:ext cx="344933" cy="0"/>
          </a:xfrm>
          <a:prstGeom prst="straightConnector1">
            <a:avLst/>
          </a:prstGeom>
          <a:ln w="22225">
            <a:solidFill>
              <a:schemeClr val="accent4"/>
            </a:solidFill>
            <a:headEnd type="none" w="med" len="sm"/>
            <a:tailEnd type="non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42EEDFB-625A-49DB-E522-A28FE3A79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84" y="3428984"/>
            <a:ext cx="31" cy="31"/>
          </a:xfrm>
          <a:prstGeom prst="rect">
            <a:avLst/>
          </a:prstGeom>
        </p:spPr>
      </p:pic>
      <p:grpSp>
        <p:nvGrpSpPr>
          <p:cNvPr id="17" name="Shape 679">
            <a:extLst>
              <a:ext uri="{FF2B5EF4-FFF2-40B4-BE49-F238E27FC236}">
                <a16:creationId xmlns:a16="http://schemas.microsoft.com/office/drawing/2014/main" id="{7E5CE526-CE6C-5F32-49E3-88F0012CA142}"/>
              </a:ext>
            </a:extLst>
          </p:cNvPr>
          <p:cNvGrpSpPr>
            <a:grpSpLocks/>
          </p:cNvGrpSpPr>
          <p:nvPr/>
        </p:nvGrpSpPr>
        <p:grpSpPr bwMode="auto">
          <a:xfrm>
            <a:off x="1571126" y="181573"/>
            <a:ext cx="8694929" cy="905766"/>
            <a:chOff x="8967660" y="956605"/>
            <a:chExt cx="6442407" cy="1476463"/>
          </a:xfrm>
        </p:grpSpPr>
        <p:sp>
          <p:nvSpPr>
            <p:cNvPr id="19" name="Shape 680">
              <a:extLst>
                <a:ext uri="{FF2B5EF4-FFF2-40B4-BE49-F238E27FC236}">
                  <a16:creationId xmlns:a16="http://schemas.microsoft.com/office/drawing/2014/main" id="{3E9A7ECC-E0F3-DC3D-BF5C-A38650F7663C}"/>
                </a:ext>
              </a:extLst>
            </p:cNvPr>
            <p:cNvSpPr txBox="1">
              <a:spLocks noChangeArrowheads="1"/>
            </p:cNvSpPr>
            <p:nvPr/>
          </p:nvSpPr>
          <p:spPr bwMode="auto">
            <a:xfrm>
              <a:off x="8967660" y="956605"/>
              <a:ext cx="6442407" cy="86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0" fontAlgn="base" hangingPunct="0">
                <a:spcBef>
                  <a:spcPct val="0"/>
                </a:spcBef>
                <a:spcAft>
                  <a:spcPct val="0"/>
                </a:spcAft>
                <a:buClrTx/>
                <a:buFont typeface="Arial" panose="020B0604020202020204" pitchFamily="34" charset="0"/>
                <a:buNone/>
              </a:pPr>
              <a:r>
                <a:rPr lang="en-US" sz="4000" b="1" kern="1200" dirty="0">
                  <a:solidFill>
                    <a:srgbClr val="00AEEF"/>
                  </a:solidFill>
                  <a:latin typeface="CORESANSG-REGULAR" panose="020B0503030302020202" pitchFamily="34" charset="77"/>
                  <a:ea typeface="+mn-ea"/>
                  <a:cs typeface="Calibri Light" panose="020F0302020204030204" pitchFamily="34" charset="0"/>
                </a:rPr>
                <a:t>The Idea</a:t>
              </a:r>
            </a:p>
          </p:txBody>
        </p:sp>
        <p:sp>
          <p:nvSpPr>
            <p:cNvPr id="20" name="Shape 681">
              <a:extLst>
                <a:ext uri="{FF2B5EF4-FFF2-40B4-BE49-F238E27FC236}">
                  <a16:creationId xmlns:a16="http://schemas.microsoft.com/office/drawing/2014/main" id="{216D5530-91D1-687F-BE42-70FEF30A74C6}"/>
                </a:ext>
              </a:extLst>
            </p:cNvPr>
            <p:cNvSpPr txBox="1">
              <a:spLocks noChangeArrowheads="1"/>
            </p:cNvSpPr>
            <p:nvPr/>
          </p:nvSpPr>
          <p:spPr bwMode="auto">
            <a:xfrm>
              <a:off x="9578031" y="1879071"/>
              <a:ext cx="5345489"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0" fontAlgn="base" hangingPunct="0">
                <a:spcBef>
                  <a:spcPts val="600"/>
                </a:spcBef>
                <a:spcAft>
                  <a:spcPct val="0"/>
                </a:spcAft>
                <a:buClrTx/>
                <a:buFontTx/>
                <a:buNone/>
                <a:defRPr/>
              </a:pPr>
              <a:r>
                <a:rPr lang="en-US" sz="2800" kern="1200" dirty="0">
                  <a:solidFill>
                    <a:srgbClr val="42BEF3"/>
                  </a:solidFill>
                  <a:ea typeface="ＭＳ Ｐゴシック" charset="0"/>
                </a:rPr>
                <a:t>How will we solve the problem?</a:t>
              </a:r>
            </a:p>
          </p:txBody>
        </p:sp>
      </p:grpSp>
      <p:pic>
        <p:nvPicPr>
          <p:cNvPr id="28" name="Picture 27" descr="A picture containing clothing, person, human face, learning">
            <a:extLst>
              <a:ext uri="{FF2B5EF4-FFF2-40B4-BE49-F238E27FC236}">
                <a16:creationId xmlns:a16="http://schemas.microsoft.com/office/drawing/2014/main" id="{CF0BC6E8-E8FE-654D-BCBE-765CCC0C94A7}"/>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b="-328"/>
          <a:stretch/>
        </p:blipFill>
        <p:spPr>
          <a:xfrm>
            <a:off x="1" y="1431235"/>
            <a:ext cx="5001544" cy="5078304"/>
          </a:xfrm>
          <a:prstGeom prst="rect">
            <a:avLst/>
          </a:prstGeom>
        </p:spPr>
      </p:pic>
      <p:graphicFrame>
        <p:nvGraphicFramePr>
          <p:cNvPr id="32" name="TextBox 17">
            <a:extLst>
              <a:ext uri="{FF2B5EF4-FFF2-40B4-BE49-F238E27FC236}">
                <a16:creationId xmlns:a16="http://schemas.microsoft.com/office/drawing/2014/main" id="{624E116E-CF25-2FCC-8ADD-96118518755D}"/>
              </a:ext>
            </a:extLst>
          </p:cNvPr>
          <p:cNvGraphicFramePr/>
          <p:nvPr>
            <p:extLst>
              <p:ext uri="{D42A27DB-BD31-4B8C-83A1-F6EECF244321}">
                <p14:modId xmlns:p14="http://schemas.microsoft.com/office/powerpoint/2010/main" val="3580736537"/>
              </p:ext>
            </p:extLst>
          </p:nvPr>
        </p:nvGraphicFramePr>
        <p:xfrm>
          <a:off x="6887111" y="1431235"/>
          <a:ext cx="4935453" cy="507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563957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3"/>
          <p:cNvSpPr>
            <a:spLocks noGrp="1"/>
          </p:cNvSpPr>
          <p:nvPr>
            <p:ph type="body" sz="quarter" idx="4294967295"/>
          </p:nvPr>
        </p:nvSpPr>
        <p:spPr>
          <a:xfrm>
            <a:off x="1885951" y="413369"/>
            <a:ext cx="8676925" cy="435768"/>
          </a:xfrm>
        </p:spPr>
        <p:txBody>
          <a:bodyPr/>
          <a:lstStyle/>
          <a:p>
            <a:pPr marL="0" indent="0" algn="just">
              <a:spcBef>
                <a:spcPts val="600"/>
              </a:spcBef>
              <a:buNone/>
              <a:defRPr/>
            </a:pPr>
            <a:r>
              <a:rPr lang="en-US" sz="1800" i="1">
                <a:solidFill>
                  <a:prstClr val="white">
                    <a:lumMod val="50000"/>
                  </a:prstClr>
                </a:solidFill>
                <a:latin typeface="Calibri Light" panose="020F0302020204030204" pitchFamily="34" charset="0"/>
                <a:ea typeface="ＭＳ Ｐゴシック" charset="0"/>
                <a:cs typeface="Calibri Light" panose="020F0302020204030204" pitchFamily="34" charset="0"/>
              </a:rPr>
              <a:t> </a:t>
            </a:r>
          </a:p>
        </p:txBody>
      </p:sp>
      <p:sp>
        <p:nvSpPr>
          <p:cNvPr id="25" name="TextBox 24">
            <a:extLst>
              <a:ext uri="{FF2B5EF4-FFF2-40B4-BE49-F238E27FC236}">
                <a16:creationId xmlns:a16="http://schemas.microsoft.com/office/drawing/2014/main" id="{56565DAB-1B3E-CF42-8417-ADF45643427E}"/>
              </a:ext>
            </a:extLst>
          </p:cNvPr>
          <p:cNvSpPr txBox="1"/>
          <p:nvPr/>
        </p:nvSpPr>
        <p:spPr>
          <a:xfrm>
            <a:off x="1170652" y="2995520"/>
            <a:ext cx="5207320" cy="1708160"/>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ct val="100000"/>
              </a:lnSpc>
              <a:spcBef>
                <a:spcPts val="0"/>
              </a:spcBef>
              <a:spcAft>
                <a:spcPts val="600"/>
              </a:spcAft>
              <a:buClrTx/>
              <a:buSzTx/>
              <a:buFontTx/>
              <a:buNone/>
              <a:tabLst/>
              <a:defRPr/>
            </a:pPr>
            <a:r>
              <a:rPr lang="en-US" sz="1600" b="1" kern="1200" dirty="0">
                <a:solidFill>
                  <a:srgbClr val="000000">
                    <a:lumMod val="75000"/>
                    <a:lumOff val="25000"/>
                  </a:srgbClr>
                </a:solidFill>
                <a:latin typeface="CORESANSG-REGULAR" panose="020B0503030302020202" pitchFamily="34" charset="77"/>
                <a:ea typeface="+mn-ea"/>
              </a:rPr>
              <a:t>Language and Socio-cultural Profiling of Students</a:t>
            </a:r>
          </a:p>
          <a:p>
            <a:pPr marR="0" lvl="0" algn="l" defTabSz="457200" rtl="0" eaLnBrk="1" fontAlgn="auto" latinLnBrk="0" hangingPunct="1">
              <a:lnSpc>
                <a:spcPct val="100000"/>
              </a:lnSpc>
              <a:spcBef>
                <a:spcPts val="0"/>
              </a:spcBef>
              <a:spcAft>
                <a:spcPts val="600"/>
              </a:spcAft>
              <a:buClrTx/>
              <a:buSzTx/>
              <a:tabLst/>
              <a:defRPr/>
            </a:pPr>
            <a:r>
              <a:rPr lang="en-US" dirty="0">
                <a:solidFill>
                  <a:srgbClr val="374151"/>
                </a:solidFill>
                <a:latin typeface="Söhne"/>
              </a:rPr>
              <a:t>The home languages of students are </a:t>
            </a:r>
            <a:r>
              <a:rPr lang="en-US" dirty="0" err="1">
                <a:solidFill>
                  <a:srgbClr val="374151"/>
                </a:solidFill>
                <a:latin typeface="Söhne"/>
              </a:rPr>
              <a:t>Vajjika</a:t>
            </a:r>
            <a:r>
              <a:rPr lang="en-US" dirty="0">
                <a:solidFill>
                  <a:srgbClr val="374151"/>
                </a:solidFill>
                <a:latin typeface="Söhne"/>
              </a:rPr>
              <a:t>, Maithili, and Bhojpuri. Hindi and English are almost missing in the community life of the students. Students get hardly any academic support from their parents due to their high level of illiteracy. However, among the parents, English/Hindi carries an aspirational value and are preferred as a medium of instruction.</a:t>
            </a:r>
          </a:p>
        </p:txBody>
      </p:sp>
      <p:sp>
        <p:nvSpPr>
          <p:cNvPr id="30" name="Text Placeholder 2">
            <a:extLst>
              <a:ext uri="{FF2B5EF4-FFF2-40B4-BE49-F238E27FC236}">
                <a16:creationId xmlns:a16="http://schemas.microsoft.com/office/drawing/2014/main" id="{206F3B53-034B-6947-B611-BA08CCFF8D2C}"/>
              </a:ext>
            </a:extLst>
          </p:cNvPr>
          <p:cNvSpPr txBox="1">
            <a:spLocks/>
          </p:cNvSpPr>
          <p:nvPr/>
        </p:nvSpPr>
        <p:spPr>
          <a:xfrm>
            <a:off x="1885951" y="527276"/>
            <a:ext cx="8256669"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AEEF"/>
                </a:solidFill>
                <a:effectLst/>
                <a:uLnTx/>
                <a:uFillTx/>
                <a:latin typeface="CORESANSG-REGULAR" panose="020B0503030302020202" pitchFamily="34" charset="77"/>
                <a:ea typeface="+mn-ea"/>
                <a:cs typeface="Calibri Light" panose="020F0302020204030204" pitchFamily="34" charset="0"/>
                <a:sym typeface="Arial"/>
              </a:rPr>
              <a:t>Design Process </a:t>
            </a:r>
            <a:r>
              <a:rPr kumimoji="0" lang="en-US" sz="3600" b="0" i="0" u="none" strike="noStrike" kern="1200" cap="none" spc="0" normalizeH="0" baseline="0" noProof="0" dirty="0">
                <a:ln>
                  <a:noFill/>
                </a:ln>
                <a:solidFill>
                  <a:srgbClr val="00AEEF"/>
                </a:solidFill>
                <a:effectLst/>
                <a:uLnTx/>
                <a:uFillTx/>
                <a:latin typeface="CORESANSG-REGULAR" panose="020B0503030302020202" pitchFamily="34" charset="77"/>
                <a:ea typeface="+mn-ea"/>
                <a:cs typeface="Calibri Light" panose="020F0302020204030204" pitchFamily="34" charset="0"/>
                <a:sym typeface="Arial"/>
              </a:rPr>
              <a:t>| Gathering evidence</a:t>
            </a:r>
          </a:p>
        </p:txBody>
      </p:sp>
      <p:sp>
        <p:nvSpPr>
          <p:cNvPr id="31" name="Text Placeholder 3">
            <a:extLst>
              <a:ext uri="{FF2B5EF4-FFF2-40B4-BE49-F238E27FC236}">
                <a16:creationId xmlns:a16="http://schemas.microsoft.com/office/drawing/2014/main" id="{6E38F18A-8164-6448-A02D-F909FA7858A2}"/>
              </a:ext>
            </a:extLst>
          </p:cNvPr>
          <p:cNvSpPr txBox="1">
            <a:spLocks/>
          </p:cNvSpPr>
          <p:nvPr/>
        </p:nvSpPr>
        <p:spPr>
          <a:xfrm>
            <a:off x="1757537" y="1095680"/>
            <a:ext cx="8676925" cy="435768"/>
          </a:xfrm>
        </p:spPr>
        <p:txBody>
          <a:bodyP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rgbClr val="7F7F7F"/>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2BEF3"/>
                </a:solidFill>
                <a:effectLst/>
                <a:uLnTx/>
                <a:uFillTx/>
                <a:latin typeface="CORESANSG-REGULAR" panose="020B0503030302020202" pitchFamily="34" charset="77"/>
                <a:ea typeface="ＭＳ Ｐゴシック" charset="0"/>
                <a:cs typeface="Calibri Light" panose="020F0302020204030204" pitchFamily="34" charset="0"/>
                <a:sym typeface="Arial"/>
              </a:rPr>
              <a:t>What did we learn from assessments and interviews?</a:t>
            </a:r>
          </a:p>
        </p:txBody>
      </p:sp>
      <p:sp>
        <p:nvSpPr>
          <p:cNvPr id="39" name="TextBox 38">
            <a:extLst>
              <a:ext uri="{FF2B5EF4-FFF2-40B4-BE49-F238E27FC236}">
                <a16:creationId xmlns:a16="http://schemas.microsoft.com/office/drawing/2014/main" id="{6EFA7F37-1F5E-6642-9E89-B32E496ADCA5}"/>
              </a:ext>
            </a:extLst>
          </p:cNvPr>
          <p:cNvSpPr txBox="1"/>
          <p:nvPr/>
        </p:nvSpPr>
        <p:spPr>
          <a:xfrm>
            <a:off x="1170653" y="1603547"/>
            <a:ext cx="5207320" cy="106182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en-IN" sz="1600" b="1"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rPr>
              <a:t>Assessment</a:t>
            </a:r>
            <a:endParaRPr kumimoji="0" lang="en-PT" sz="1600" b="1"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endParaRPr>
          </a:p>
          <a:p>
            <a:pPr lvl="0" algn="just" defTabSz="457200">
              <a:spcAft>
                <a:spcPts val="600"/>
              </a:spcAft>
              <a:buClrTx/>
              <a:defRPr/>
            </a:pPr>
            <a:r>
              <a:rPr lang="en-US" dirty="0">
                <a:solidFill>
                  <a:srgbClr val="374151"/>
                </a:solidFill>
                <a:latin typeface="Söhne"/>
              </a:rPr>
              <a:t>D</a:t>
            </a:r>
            <a:r>
              <a:rPr kumimoji="0" lang="en-US" sz="1400" b="0" i="0" u="none" strike="noStrike" kern="0" cap="none" spc="0" normalizeH="0" baseline="0" noProof="0" dirty="0" err="1">
                <a:ln>
                  <a:noFill/>
                </a:ln>
                <a:solidFill>
                  <a:srgbClr val="374151"/>
                </a:solidFill>
                <a:effectLst/>
                <a:uLnTx/>
                <a:uFillTx/>
                <a:latin typeface="Söhne"/>
                <a:cs typeface="Arial"/>
                <a:sym typeface="Arial"/>
              </a:rPr>
              <a:t>ifference</a:t>
            </a:r>
            <a:r>
              <a:rPr kumimoji="0" lang="en-US" sz="1400" b="0" i="0" u="none" strike="noStrike" kern="0" cap="none" spc="0" normalizeH="0" baseline="0" noProof="0" dirty="0">
                <a:ln>
                  <a:noFill/>
                </a:ln>
                <a:solidFill>
                  <a:srgbClr val="374151"/>
                </a:solidFill>
                <a:effectLst/>
                <a:uLnTx/>
                <a:uFillTx/>
                <a:latin typeface="Söhne"/>
                <a:cs typeface="Arial"/>
                <a:sym typeface="Arial"/>
              </a:rPr>
              <a:t> of language as well as </a:t>
            </a:r>
            <a:r>
              <a:rPr lang="en-US" dirty="0">
                <a:solidFill>
                  <a:srgbClr val="374151"/>
                </a:solidFill>
                <a:latin typeface="Söhne"/>
              </a:rPr>
              <a:t>focus on standard language hinders overall learning, expression, meaning-making, and understanding of concepts and generate a sense of exclusion. </a:t>
            </a:r>
            <a:endParaRPr kumimoji="0" lang="en-PT" sz="1600" b="0"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endParaRPr>
          </a:p>
        </p:txBody>
      </p:sp>
      <p:sp>
        <p:nvSpPr>
          <p:cNvPr id="5" name="TextBox 4">
            <a:extLst>
              <a:ext uri="{FF2B5EF4-FFF2-40B4-BE49-F238E27FC236}">
                <a16:creationId xmlns:a16="http://schemas.microsoft.com/office/drawing/2014/main" id="{DA171E7C-A39E-5444-B35D-83FD6F2688DA}"/>
              </a:ext>
            </a:extLst>
          </p:cNvPr>
          <p:cNvSpPr txBox="1"/>
          <p:nvPr/>
        </p:nvSpPr>
        <p:spPr>
          <a:xfrm>
            <a:off x="11189776" y="3239146"/>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 name="TextBox 5">
            <a:extLst>
              <a:ext uri="{FF2B5EF4-FFF2-40B4-BE49-F238E27FC236}">
                <a16:creationId xmlns:a16="http://schemas.microsoft.com/office/drawing/2014/main" id="{28334755-D41C-244F-83C4-E349F3C8E5A6}"/>
              </a:ext>
            </a:extLst>
          </p:cNvPr>
          <p:cNvSpPr txBox="1"/>
          <p:nvPr/>
        </p:nvSpPr>
        <p:spPr>
          <a:xfrm>
            <a:off x="4122549" y="291368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5" name="Shape 1701">
            <a:extLst>
              <a:ext uri="{FF2B5EF4-FFF2-40B4-BE49-F238E27FC236}">
                <a16:creationId xmlns:a16="http://schemas.microsoft.com/office/drawing/2014/main" id="{CDB5E1EE-1B9E-2242-B682-63B5A5400C3B}"/>
              </a:ext>
            </a:extLst>
          </p:cNvPr>
          <p:cNvSpPr>
            <a:spLocks noChangeArrowheads="1"/>
          </p:cNvSpPr>
          <p:nvPr/>
        </p:nvSpPr>
        <p:spPr bwMode="auto">
          <a:xfrm>
            <a:off x="316057" y="1662445"/>
            <a:ext cx="706627" cy="719747"/>
          </a:xfrm>
          <a:prstGeom prst="ellipse">
            <a:avLst/>
          </a:pr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3600" b="0" i="0" u="none" strike="noStrike" kern="1200" cap="none" spc="0" normalizeH="0" baseline="0" noProof="0" dirty="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1</a:t>
            </a:r>
          </a:p>
        </p:txBody>
      </p:sp>
      <p:sp>
        <p:nvSpPr>
          <p:cNvPr id="57" name="Shape 1701">
            <a:extLst>
              <a:ext uri="{FF2B5EF4-FFF2-40B4-BE49-F238E27FC236}">
                <a16:creationId xmlns:a16="http://schemas.microsoft.com/office/drawing/2014/main" id="{626177AE-418F-BB47-AC7D-6C02088BDBD6}"/>
              </a:ext>
            </a:extLst>
          </p:cNvPr>
          <p:cNvSpPr>
            <a:spLocks noChangeArrowheads="1"/>
          </p:cNvSpPr>
          <p:nvPr/>
        </p:nvSpPr>
        <p:spPr bwMode="auto">
          <a:xfrm>
            <a:off x="316057" y="3091768"/>
            <a:ext cx="706626" cy="719743"/>
          </a:xfrm>
          <a:prstGeom prst="ellipse">
            <a:avLst/>
          </a:prstGeom>
          <a:solidFill>
            <a:srgbClr val="FDB913"/>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3600" b="0" i="0" u="none" strike="noStrike" kern="1200" cap="none" spc="0" normalizeH="0" baseline="0" noProof="0" dirty="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2</a:t>
            </a:r>
          </a:p>
        </p:txBody>
      </p:sp>
      <p:sp>
        <p:nvSpPr>
          <p:cNvPr id="58" name="Shape 1701">
            <a:extLst>
              <a:ext uri="{FF2B5EF4-FFF2-40B4-BE49-F238E27FC236}">
                <a16:creationId xmlns:a16="http://schemas.microsoft.com/office/drawing/2014/main" id="{9B541A69-F013-0848-BBB2-A3A29139EAF6}"/>
              </a:ext>
            </a:extLst>
          </p:cNvPr>
          <p:cNvSpPr>
            <a:spLocks noChangeArrowheads="1"/>
          </p:cNvSpPr>
          <p:nvPr/>
        </p:nvSpPr>
        <p:spPr bwMode="auto">
          <a:xfrm>
            <a:off x="305200" y="4835687"/>
            <a:ext cx="717483" cy="719735"/>
          </a:xfrm>
          <a:prstGeom prst="ellipse">
            <a:avLst/>
          </a:prstGeom>
          <a:solidFill>
            <a:srgbClr val="62BB46"/>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3600" b="0" i="0" u="none" strike="noStrike" kern="1200" cap="none" spc="0" normalizeH="0" baseline="0" noProof="0" dirty="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3</a:t>
            </a:r>
          </a:p>
        </p:txBody>
      </p:sp>
      <p:pic>
        <p:nvPicPr>
          <p:cNvPr id="3" name="Picture 2">
            <a:extLst>
              <a:ext uri="{FF2B5EF4-FFF2-40B4-BE49-F238E27FC236}">
                <a16:creationId xmlns:a16="http://schemas.microsoft.com/office/drawing/2014/main" id="{7C442C53-939D-F0AC-99F1-8B919134A5D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679479" y="1920121"/>
            <a:ext cx="5207321" cy="3892977"/>
          </a:xfrm>
          <a:prstGeom prst="rect">
            <a:avLst/>
          </a:prstGeom>
        </p:spPr>
      </p:pic>
      <p:sp>
        <p:nvSpPr>
          <p:cNvPr id="4" name="TextBox 3">
            <a:extLst>
              <a:ext uri="{FF2B5EF4-FFF2-40B4-BE49-F238E27FC236}">
                <a16:creationId xmlns:a16="http://schemas.microsoft.com/office/drawing/2014/main" id="{B2F7CC68-3D30-D19C-CA74-9C140243D878}"/>
              </a:ext>
            </a:extLst>
          </p:cNvPr>
          <p:cNvSpPr txBox="1"/>
          <p:nvPr/>
        </p:nvSpPr>
        <p:spPr>
          <a:xfrm>
            <a:off x="1162707" y="4785519"/>
            <a:ext cx="5061706" cy="1308050"/>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ct val="100000"/>
              </a:lnSpc>
              <a:spcBef>
                <a:spcPts val="0"/>
              </a:spcBef>
              <a:spcAft>
                <a:spcPts val="600"/>
              </a:spcAft>
              <a:buClrTx/>
              <a:buSzTx/>
              <a:buFontTx/>
              <a:buNone/>
              <a:tabLst/>
              <a:defRPr/>
            </a:pPr>
            <a:r>
              <a:rPr lang="en-US" sz="1600" b="1" kern="1200" dirty="0">
                <a:solidFill>
                  <a:srgbClr val="000000">
                    <a:lumMod val="75000"/>
                    <a:lumOff val="25000"/>
                  </a:srgbClr>
                </a:solidFill>
                <a:latin typeface="CORESANSG-REGULAR" panose="020B0503030302020202" pitchFamily="34" charset="77"/>
                <a:ea typeface="+mn-ea"/>
              </a:rPr>
              <a:t>Non-availability of Multilingual Teaching-Learning Material</a:t>
            </a:r>
          </a:p>
          <a:p>
            <a:pPr marR="0" lvl="0" algn="l" defTabSz="457200" rtl="0" eaLnBrk="1" fontAlgn="auto" latinLnBrk="0" hangingPunct="1">
              <a:lnSpc>
                <a:spcPct val="100000"/>
              </a:lnSpc>
              <a:spcBef>
                <a:spcPts val="0"/>
              </a:spcBef>
              <a:spcAft>
                <a:spcPts val="600"/>
              </a:spcAft>
              <a:buClrTx/>
              <a:buSzTx/>
              <a:tabLst/>
              <a:defRPr/>
            </a:pPr>
            <a:r>
              <a:rPr lang="en-US" dirty="0">
                <a:solidFill>
                  <a:srgbClr val="374151"/>
                </a:solidFill>
                <a:latin typeface="Söhne"/>
              </a:rPr>
              <a:t>Surprisingly, no teaching-learning material is available in </a:t>
            </a:r>
            <a:r>
              <a:rPr lang="en-US" dirty="0" err="1">
                <a:solidFill>
                  <a:srgbClr val="374151"/>
                </a:solidFill>
                <a:latin typeface="Söhne"/>
              </a:rPr>
              <a:t>Vajjika</a:t>
            </a:r>
            <a:r>
              <a:rPr lang="en-US" dirty="0">
                <a:solidFill>
                  <a:srgbClr val="374151"/>
                </a:solidFill>
                <a:latin typeface="Söhne"/>
              </a:rPr>
              <a:t>, Maithili, Bhojpuri, and other languages. The dominance of English and Hindi in Children’s Literature.</a:t>
            </a:r>
          </a:p>
        </p:txBody>
      </p:sp>
    </p:spTree>
    <p:extLst>
      <p:ext uri="{BB962C8B-B14F-4D97-AF65-F5344CB8AC3E}">
        <p14:creationId xmlns:p14="http://schemas.microsoft.com/office/powerpoint/2010/main" val="21439410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348E3EF-7FAF-D242-88BC-F3F951092A57}"/>
              </a:ext>
            </a:extLst>
          </p:cNvPr>
          <p:cNvSpPr txBox="1">
            <a:spLocks/>
          </p:cNvSpPr>
          <p:nvPr/>
        </p:nvSpPr>
        <p:spPr>
          <a:xfrm>
            <a:off x="241566" y="2627688"/>
            <a:ext cx="1893640" cy="1545186"/>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FFFFFF"/>
                </a:solidFill>
                <a:effectLst/>
                <a:uLnTx/>
                <a:uFillTx/>
                <a:latin typeface="CORESANSG-REGULAR" panose="020B0503030302020202" pitchFamily="34" charset="77"/>
                <a:ea typeface="+mn-ea"/>
                <a:cs typeface="Calibri Light" panose="020F0302020204030204" pitchFamily="34" charset="0"/>
              </a:rPr>
              <a:t>Design </a:t>
            </a:r>
            <a:br>
              <a:rPr kumimoji="0" lang="en-US" sz="3600" b="1" i="0" u="none" strike="noStrike" kern="1200" cap="none" spc="0" normalizeH="0" baseline="0" noProof="0">
                <a:ln>
                  <a:noFill/>
                </a:ln>
                <a:solidFill>
                  <a:srgbClr val="FFFFFF"/>
                </a:solidFill>
                <a:effectLst/>
                <a:uLnTx/>
                <a:uFillTx/>
                <a:latin typeface="CORESANSG-REGULAR" panose="020B0503030302020202" pitchFamily="34" charset="77"/>
                <a:ea typeface="+mn-ea"/>
                <a:cs typeface="Calibri Light" panose="020F0302020204030204" pitchFamily="34" charset="0"/>
              </a:rPr>
            </a:br>
            <a:r>
              <a:rPr kumimoji="0" lang="en-US" sz="3600" b="1" i="0" u="none" strike="noStrike" kern="1200" cap="none" spc="0" normalizeH="0" baseline="0" noProof="0">
                <a:ln>
                  <a:noFill/>
                </a:ln>
                <a:solidFill>
                  <a:srgbClr val="FFFFFF"/>
                </a:solidFill>
                <a:effectLst/>
                <a:uLnTx/>
                <a:uFillTx/>
                <a:latin typeface="CORESANSG-REGULAR" panose="020B0503030302020202" pitchFamily="34" charset="77"/>
                <a:ea typeface="+mn-ea"/>
                <a:cs typeface="Calibri Light" panose="020F0302020204030204" pitchFamily="34" charset="0"/>
              </a:rPr>
              <a:t>Process</a:t>
            </a:r>
            <a:endParaRPr kumimoji="0" lang="en-US" sz="3600" b="0" i="0" u="none" strike="noStrike" kern="1200" cap="none" spc="0" normalizeH="0" baseline="0" noProof="0">
              <a:ln>
                <a:noFill/>
              </a:ln>
              <a:solidFill>
                <a:srgbClr val="FFFFFF"/>
              </a:solidFill>
              <a:effectLst/>
              <a:uLnTx/>
              <a:uFillTx/>
              <a:latin typeface="CORESANSG-EXTRALIGHT" panose="020B0203030302020202" pitchFamily="34" charset="77"/>
              <a:ea typeface="+mn-ea"/>
              <a:cs typeface="Calibri Light" panose="020F0302020204030204" pitchFamily="34" charset="0"/>
            </a:endParaRPr>
          </a:p>
        </p:txBody>
      </p:sp>
      <p:sp>
        <p:nvSpPr>
          <p:cNvPr id="10" name="TextBox 9">
            <a:extLst>
              <a:ext uri="{FF2B5EF4-FFF2-40B4-BE49-F238E27FC236}">
                <a16:creationId xmlns:a16="http://schemas.microsoft.com/office/drawing/2014/main" id="{9BB2A950-DF27-F34D-A1BF-75C08380DA3F}"/>
              </a:ext>
            </a:extLst>
          </p:cNvPr>
          <p:cNvSpPr txBox="1"/>
          <p:nvPr/>
        </p:nvSpPr>
        <p:spPr>
          <a:xfrm>
            <a:off x="624770" y="2142585"/>
            <a:ext cx="4046313" cy="2308324"/>
          </a:xfrm>
          <a:prstGeom prst="rect">
            <a:avLst/>
          </a:prstGeom>
          <a:noFill/>
        </p:spPr>
        <p:txBody>
          <a:bodyPr wrap="square" lIns="91440" tIns="45720" rIns="91440" bIns="45720" rtlCol="0" anchor="t">
            <a:spAutoFit/>
          </a:bodyPr>
          <a:lstStyle/>
          <a:p>
            <a:pPr defTabSz="457200">
              <a:buClrTx/>
              <a:defRPr/>
            </a:pPr>
            <a:endParaRPr lang="en-US" sz="1600" kern="1200" dirty="0">
              <a:latin typeface="Arial" panose="020B0604020202020204" pitchFamily="34" charset="0"/>
              <a:ea typeface="+mn-ea"/>
              <a:cs typeface="Arial" panose="020B0604020202020204" pitchFamily="34" charset="0"/>
            </a:endParaRPr>
          </a:p>
          <a:p>
            <a:pPr marL="285750" indent="-285750" defTabSz="457200">
              <a:buClrTx/>
              <a:buFont typeface="Wingdings" panose="05000000000000000000" pitchFamily="2" charset="2"/>
              <a:buChar char="§"/>
              <a:defRPr/>
            </a:pPr>
            <a:r>
              <a:rPr lang="en-US" sz="1600" kern="1200" dirty="0">
                <a:latin typeface="Arial" panose="020B0604020202020204" pitchFamily="34" charset="0"/>
                <a:ea typeface="+mn-ea"/>
                <a:cs typeface="Arial" panose="020B0604020202020204" pitchFamily="34" charset="0"/>
              </a:rPr>
              <a:t>Library corner and providing age-appropriate Children’s Literature</a:t>
            </a:r>
          </a:p>
          <a:p>
            <a:pPr marL="285750" indent="-285750" defTabSz="457200">
              <a:buClrTx/>
              <a:buFont typeface="Wingdings" panose="05000000000000000000" pitchFamily="2" charset="2"/>
              <a:buChar char="§"/>
              <a:defRPr/>
            </a:pPr>
            <a:r>
              <a:rPr lang="en-US" sz="1600" kern="1200" dirty="0">
                <a:latin typeface="Arial" panose="020B0604020202020204" pitchFamily="34" charset="0"/>
                <a:ea typeface="+mn-ea"/>
                <a:cs typeface="Arial" panose="020B0604020202020204" pitchFamily="34" charset="0"/>
              </a:rPr>
              <a:t>School-community collaboration: collecting folklores, storytelling </a:t>
            </a:r>
          </a:p>
          <a:p>
            <a:pPr marL="285750" indent="-285750" defTabSz="457200">
              <a:buClrTx/>
              <a:buFont typeface="Wingdings" panose="05000000000000000000" pitchFamily="2" charset="2"/>
              <a:buChar char="§"/>
              <a:defRPr/>
            </a:pPr>
            <a:r>
              <a:rPr lang="en-US" sz="1600" kern="1200" dirty="0">
                <a:latin typeface="Arial" panose="020B0604020202020204" pitchFamily="34" charset="0"/>
                <a:ea typeface="+mn-ea"/>
                <a:cs typeface="Arial" panose="020B0604020202020204" pitchFamily="34" charset="0"/>
              </a:rPr>
              <a:t>Multilingual TLM: Small Books, Simple Dictionaries, Monthly News Paper</a:t>
            </a:r>
          </a:p>
          <a:p>
            <a:pPr marL="285750" indent="-285750" defTabSz="457200">
              <a:buClrTx/>
              <a:buFont typeface="Wingdings" panose="05000000000000000000" pitchFamily="2" charset="2"/>
              <a:buChar char="§"/>
              <a:defRPr/>
            </a:pPr>
            <a:r>
              <a:rPr lang="en-US" sz="1600" kern="1200" dirty="0">
                <a:latin typeface="Arial" panose="020B0604020202020204" pitchFamily="34" charset="0"/>
                <a:ea typeface="+mn-ea"/>
                <a:cs typeface="Arial" panose="020B0604020202020204" pitchFamily="34" charset="0"/>
              </a:rPr>
              <a:t>Creating space for Home Language in Medium of Instruction </a:t>
            </a:r>
          </a:p>
        </p:txBody>
      </p:sp>
      <p:sp>
        <p:nvSpPr>
          <p:cNvPr id="3" name="TextBox 2">
            <a:extLst>
              <a:ext uri="{FF2B5EF4-FFF2-40B4-BE49-F238E27FC236}">
                <a16:creationId xmlns:a16="http://schemas.microsoft.com/office/drawing/2014/main" id="{60650080-F755-3548-88B9-DFCAF160C7CD}"/>
              </a:ext>
            </a:extLst>
          </p:cNvPr>
          <p:cNvSpPr txBox="1"/>
          <p:nvPr/>
        </p:nvSpPr>
        <p:spPr>
          <a:xfrm>
            <a:off x="11747715" y="258821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E112FD3-8204-9048-9B64-4AF14705C177}"/>
              </a:ext>
            </a:extLst>
          </p:cNvPr>
          <p:cNvSpPr txBox="1"/>
          <p:nvPr/>
        </p:nvSpPr>
        <p:spPr>
          <a:xfrm>
            <a:off x="7615003" y="7899816"/>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9139C1E7-742A-934E-AC34-648283B2A26D}"/>
              </a:ext>
            </a:extLst>
          </p:cNvPr>
          <p:cNvSpPr txBox="1"/>
          <p:nvPr/>
        </p:nvSpPr>
        <p:spPr>
          <a:xfrm>
            <a:off x="11407515" y="-734518"/>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Text Placeholder 2">
            <a:extLst>
              <a:ext uri="{FF2B5EF4-FFF2-40B4-BE49-F238E27FC236}">
                <a16:creationId xmlns:a16="http://schemas.microsoft.com/office/drawing/2014/main" id="{70738148-1181-0A46-8600-E111CDCED454}"/>
              </a:ext>
            </a:extLst>
          </p:cNvPr>
          <p:cNvSpPr txBox="1">
            <a:spLocks/>
          </p:cNvSpPr>
          <p:nvPr/>
        </p:nvSpPr>
        <p:spPr>
          <a:xfrm>
            <a:off x="871339" y="546799"/>
            <a:ext cx="7599487" cy="579794"/>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None/>
              <a:defRPr/>
            </a:pPr>
            <a:r>
              <a:rPr kumimoji="0" lang="en-US" sz="3600" b="1" i="0" u="none" strike="noStrike" kern="1200" cap="none" spc="0" normalizeH="0" baseline="0" noProof="0" dirty="0">
                <a:ln>
                  <a:noFill/>
                </a:ln>
                <a:solidFill>
                  <a:srgbClr val="00AEEF"/>
                </a:solidFill>
                <a:effectLst/>
                <a:uLnTx/>
                <a:uFillTx/>
                <a:latin typeface="CORESANSG-REGULAR"/>
                <a:cs typeface="Calibri Light"/>
              </a:rPr>
              <a:t>Prototyping</a:t>
            </a:r>
          </a:p>
          <a:p>
            <a:pPr marL="0" indent="0">
              <a:buClrTx/>
              <a:buNone/>
              <a:defRPr/>
            </a:pPr>
            <a:r>
              <a:rPr kumimoji="0" lang="en-US" sz="3600" b="1" i="0" u="none" strike="noStrike" kern="1200" cap="none" spc="0" normalizeH="0" baseline="0" noProof="0" dirty="0">
                <a:ln>
                  <a:noFill/>
                </a:ln>
                <a:solidFill>
                  <a:srgbClr val="00AEEF"/>
                </a:solidFill>
                <a:effectLst/>
                <a:uLnTx/>
                <a:uFillTx/>
                <a:latin typeface="CORESANSG-REGULAR"/>
                <a:cs typeface="Calibri Light"/>
              </a:rPr>
              <a:t>and Testing</a:t>
            </a:r>
            <a:endParaRPr kumimoji="0" lang="en-US" sz="3600" b="1" i="0" u="none" strike="noStrike" kern="1200" cap="none" spc="0" normalizeH="0" baseline="0" noProof="0" dirty="0">
              <a:ln>
                <a:noFill/>
              </a:ln>
              <a:solidFill>
                <a:srgbClr val="00AEEF"/>
              </a:solidFill>
              <a:effectLst/>
              <a:uLnTx/>
              <a:uFillTx/>
              <a:latin typeface="CORESANSG-REGULAR" panose="020B0503030302020202" pitchFamily="34" charset="77"/>
              <a:ea typeface="+mn-ea"/>
              <a:cs typeface="Calibri Light" panose="020F0302020204030204" pitchFamily="34" charset="0"/>
            </a:endParaRPr>
          </a:p>
        </p:txBody>
      </p:sp>
      <p:pic>
        <p:nvPicPr>
          <p:cNvPr id="13" name="Picture 12" descr="A picture containing clothing, person, wall, child art&#10;&#10;Description automatically generated">
            <a:extLst>
              <a:ext uri="{FF2B5EF4-FFF2-40B4-BE49-F238E27FC236}">
                <a16:creationId xmlns:a16="http://schemas.microsoft.com/office/drawing/2014/main" id="{D2F9CCDE-9975-9D23-4C81-8B37BD41F7A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516365" y="932731"/>
            <a:ext cx="6472209" cy="4935100"/>
          </a:xfrm>
          <a:prstGeom prst="rect">
            <a:avLst/>
          </a:prstGeom>
        </p:spPr>
      </p:pic>
    </p:spTree>
    <p:extLst>
      <p:ext uri="{BB962C8B-B14F-4D97-AF65-F5344CB8AC3E}">
        <p14:creationId xmlns:p14="http://schemas.microsoft.com/office/powerpoint/2010/main" val="33035415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p:cNvSpPr>
            <a:spLocks noGrp="1"/>
          </p:cNvSpPr>
          <p:nvPr>
            <p:ph type="body" sz="quarter" idx="4294967295"/>
          </p:nvPr>
        </p:nvSpPr>
        <p:spPr>
          <a:xfrm>
            <a:off x="12796758" y="331830"/>
            <a:ext cx="8500697" cy="383242"/>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buNone/>
            </a:pPr>
            <a:r>
              <a:rPr lang="en-US" b="1">
                <a:solidFill>
                  <a:srgbClr val="00B050"/>
                </a:solidFill>
                <a:latin typeface="Calibri Light" panose="020F0302020204030204" pitchFamily="34" charset="0"/>
                <a:cs typeface="Calibri Light" panose="020F0302020204030204" pitchFamily="34" charset="0"/>
              </a:rPr>
              <a:t> </a:t>
            </a:r>
          </a:p>
        </p:txBody>
      </p:sp>
      <p:sp>
        <p:nvSpPr>
          <p:cNvPr id="5" name="Text Placeholder 2">
            <a:extLst>
              <a:ext uri="{FF2B5EF4-FFF2-40B4-BE49-F238E27FC236}">
                <a16:creationId xmlns:a16="http://schemas.microsoft.com/office/drawing/2014/main" id="{3FA686FD-7F24-3949-91A4-9597AC14E5F7}"/>
              </a:ext>
            </a:extLst>
          </p:cNvPr>
          <p:cNvSpPr txBox="1">
            <a:spLocks/>
          </p:cNvSpPr>
          <p:nvPr/>
        </p:nvSpPr>
        <p:spPr>
          <a:xfrm>
            <a:off x="1242087" y="306292"/>
            <a:ext cx="9589294"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AEEF"/>
                </a:solidFill>
                <a:effectLst/>
                <a:uLnTx/>
                <a:uFillTx/>
                <a:latin typeface="CORESANSG-REGULAR" panose="020B0503030302020202" pitchFamily="34" charset="77"/>
                <a:ea typeface="+mn-ea"/>
                <a:cs typeface="Calibri Light" panose="020F0302020204030204" pitchFamily="34" charset="0"/>
                <a:sym typeface="Arial"/>
              </a:rPr>
              <a:t>About Our </a:t>
            </a:r>
            <a:r>
              <a:rPr lang="en-US" sz="3600" b="1" dirty="0">
                <a:solidFill>
                  <a:srgbClr val="00AEEF"/>
                </a:solidFill>
                <a:latin typeface="CORESANSG-REGULAR" panose="020B0503030302020202" pitchFamily="34" charset="77"/>
                <a:cs typeface="Calibri Light" panose="020F0302020204030204" pitchFamily="34" charset="0"/>
              </a:rPr>
              <a:t>Innovation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rgbClr val="00AEEF"/>
              </a:solidFill>
              <a:effectLst/>
              <a:uLnTx/>
              <a:uFillTx/>
              <a:latin typeface="CORESANSG-REGULAR" panose="020B0503030302020202" pitchFamily="34" charset="77"/>
              <a:ea typeface="+mn-ea"/>
              <a:cs typeface="Calibri Light" panose="020F0302020204030204" pitchFamily="34" charset="0"/>
              <a:sym typeface="Arial"/>
            </a:endParaRPr>
          </a:p>
        </p:txBody>
      </p:sp>
      <p:sp>
        <p:nvSpPr>
          <p:cNvPr id="3" name="TextBox 2">
            <a:extLst>
              <a:ext uri="{FF2B5EF4-FFF2-40B4-BE49-F238E27FC236}">
                <a16:creationId xmlns:a16="http://schemas.microsoft.com/office/drawing/2014/main" id="{4D1223DE-BCD2-0151-6C5C-35AA3AF9CB9C}"/>
              </a:ext>
            </a:extLst>
          </p:cNvPr>
          <p:cNvSpPr txBox="1"/>
          <p:nvPr/>
        </p:nvSpPr>
        <p:spPr>
          <a:xfrm>
            <a:off x="1242087" y="1366591"/>
            <a:ext cx="10029476" cy="1785104"/>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rPr>
              <a:t>Phase 1: </a:t>
            </a:r>
            <a:r>
              <a:rPr kumimoji="0" lang="en-US" sz="1800" b="0"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rPr>
              <a:t>Print-Rich Environment</a:t>
            </a:r>
            <a:endParaRPr kumimoji="0" lang="en-US" sz="1800" b="1"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endParaRPr>
          </a:p>
          <a:p>
            <a:pPr marR="0" lvl="0" algn="l" defTabSz="457200" rtl="0" eaLnBrk="1" fontAlgn="auto" latinLnBrk="0" hangingPunct="1">
              <a:lnSpc>
                <a:spcPct val="100000"/>
              </a:lnSpc>
              <a:spcBef>
                <a:spcPts val="0"/>
              </a:spcBef>
              <a:spcAft>
                <a:spcPts val="0"/>
              </a:spcAft>
              <a:buClrTx/>
              <a:buSzTx/>
              <a:tabLst/>
              <a:defRPr/>
            </a:pPr>
            <a:endParaRPr kumimoji="0" lang="en-US" sz="1800" b="1"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endParaRPr>
          </a:p>
          <a:p>
            <a:pPr marR="0" lvl="0" algn="l" defTabSz="457200" rtl="0" eaLnBrk="1" fontAlgn="auto" latinLnBrk="0" hangingPunct="1">
              <a:lnSpc>
                <a:spcPct val="100000"/>
              </a:lnSpc>
              <a:spcBef>
                <a:spcPts val="0"/>
              </a:spcBef>
              <a:spcAft>
                <a:spcPts val="0"/>
              </a:spcAft>
              <a:buClrTx/>
              <a:buSzTx/>
              <a:tabLst/>
              <a:defRPr/>
            </a:pPr>
            <a:r>
              <a:rPr lang="en-US" sz="1800" kern="1200" dirty="0">
                <a:solidFill>
                  <a:srgbClr val="000000">
                    <a:lumMod val="75000"/>
                    <a:lumOff val="25000"/>
                  </a:srgbClr>
                </a:solidFill>
                <a:latin typeface="Arial" panose="020B0604020202020204" pitchFamily="34" charset="0"/>
                <a:ea typeface="+mn-ea"/>
                <a:cs typeface="Arial" panose="020B0604020202020204" pitchFamily="34" charset="0"/>
              </a:rPr>
              <a:t>Established a library corner and oriented students to spend their free time there in the company of others. Displaying their works, encouraging them to do various activities viz. making stories, expressing their thoughts in their home language, drawing.</a:t>
            </a:r>
            <a:endParaRPr kumimoji="0" lang="en-US" sz="1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endParaRPr>
          </a:p>
        </p:txBody>
      </p:sp>
      <p:pic>
        <p:nvPicPr>
          <p:cNvPr id="6" name="Picture 5" descr="A picture containing building, outdoor, plant, window&#10;&#10;Description automatically generated">
            <a:extLst>
              <a:ext uri="{FF2B5EF4-FFF2-40B4-BE49-F238E27FC236}">
                <a16:creationId xmlns:a16="http://schemas.microsoft.com/office/drawing/2014/main" id="{D5E445E7-F36F-E643-E370-F4A9174280A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3357481"/>
            <a:ext cx="12192000" cy="3500519"/>
          </a:xfrm>
          <a:prstGeom prst="rect">
            <a:avLst/>
          </a:prstGeom>
        </p:spPr>
      </p:pic>
    </p:spTree>
    <p:extLst>
      <p:ext uri="{BB962C8B-B14F-4D97-AF65-F5344CB8AC3E}">
        <p14:creationId xmlns:p14="http://schemas.microsoft.com/office/powerpoint/2010/main" val="38462740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p:cNvSpPr>
            <a:spLocks noGrp="1"/>
          </p:cNvSpPr>
          <p:nvPr>
            <p:ph type="body" sz="quarter" idx="4294967295"/>
          </p:nvPr>
        </p:nvSpPr>
        <p:spPr>
          <a:xfrm>
            <a:off x="12796758" y="331830"/>
            <a:ext cx="8500697" cy="383242"/>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buNone/>
            </a:pPr>
            <a:r>
              <a:rPr lang="en-US" b="1">
                <a:solidFill>
                  <a:srgbClr val="00B050"/>
                </a:solidFill>
                <a:latin typeface="Calibri Light" panose="020F0302020204030204" pitchFamily="34" charset="0"/>
                <a:cs typeface="Calibri Light" panose="020F0302020204030204" pitchFamily="34" charset="0"/>
              </a:rPr>
              <a:t> </a:t>
            </a:r>
          </a:p>
        </p:txBody>
      </p:sp>
      <p:sp>
        <p:nvSpPr>
          <p:cNvPr id="5" name="Text Placeholder 2">
            <a:extLst>
              <a:ext uri="{FF2B5EF4-FFF2-40B4-BE49-F238E27FC236}">
                <a16:creationId xmlns:a16="http://schemas.microsoft.com/office/drawing/2014/main" id="{3FA686FD-7F24-3949-91A4-9597AC14E5F7}"/>
              </a:ext>
            </a:extLst>
          </p:cNvPr>
          <p:cNvSpPr txBox="1">
            <a:spLocks/>
          </p:cNvSpPr>
          <p:nvPr/>
        </p:nvSpPr>
        <p:spPr>
          <a:xfrm>
            <a:off x="1301353" y="438074"/>
            <a:ext cx="9589294"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AEEF"/>
                </a:solidFill>
                <a:effectLst/>
                <a:uLnTx/>
                <a:uFillTx/>
                <a:latin typeface="CORESANSG-REGULAR" panose="020B0503030302020202" pitchFamily="34" charset="77"/>
                <a:ea typeface="+mn-ea"/>
                <a:cs typeface="Calibri Light" panose="020F0302020204030204" pitchFamily="34" charset="0"/>
                <a:sym typeface="Arial"/>
              </a:rPr>
              <a:t>About Our </a:t>
            </a:r>
            <a:r>
              <a:rPr lang="en-US" sz="3600" b="1" dirty="0">
                <a:solidFill>
                  <a:srgbClr val="00AEEF"/>
                </a:solidFill>
                <a:latin typeface="CORESANSG-REGULAR" panose="020B0503030302020202" pitchFamily="34" charset="77"/>
                <a:cs typeface="Calibri Light" panose="020F0302020204030204" pitchFamily="34" charset="0"/>
              </a:rPr>
              <a:t>Innovation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rgbClr val="00AEEF"/>
              </a:solidFill>
              <a:effectLst/>
              <a:uLnTx/>
              <a:uFillTx/>
              <a:latin typeface="CORESANSG-REGULAR" panose="020B0503030302020202" pitchFamily="34" charset="77"/>
              <a:ea typeface="+mn-ea"/>
              <a:cs typeface="Calibri Light" panose="020F0302020204030204" pitchFamily="34" charset="0"/>
              <a:sym typeface="Arial"/>
            </a:endParaRPr>
          </a:p>
        </p:txBody>
      </p:sp>
      <p:sp>
        <p:nvSpPr>
          <p:cNvPr id="7" name="TextBox 6">
            <a:extLst>
              <a:ext uri="{FF2B5EF4-FFF2-40B4-BE49-F238E27FC236}">
                <a16:creationId xmlns:a16="http://schemas.microsoft.com/office/drawing/2014/main" id="{CA6A4AD0-DB6A-1ECF-D04D-546FFE8E85CA}"/>
              </a:ext>
            </a:extLst>
          </p:cNvPr>
          <p:cNvSpPr txBox="1"/>
          <p:nvPr/>
        </p:nvSpPr>
        <p:spPr>
          <a:xfrm>
            <a:off x="682358" y="1274088"/>
            <a:ext cx="10246995" cy="5724644"/>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solidFill>
                  <a:schemeClr val="accent1"/>
                </a:solidFill>
                <a:effectLst/>
                <a:uLnTx/>
                <a:uFillTx/>
                <a:latin typeface="CORESANSG-REGULAR" panose="020B0503030302020202" pitchFamily="34" charset="77"/>
                <a:ea typeface="+mn-ea"/>
                <a:cs typeface="Arial"/>
                <a:sym typeface="Arial"/>
              </a:rPr>
              <a:t>Phase 2: local language resource creation</a:t>
            </a:r>
          </a:p>
          <a:p>
            <a:pPr marR="0" lvl="0" algn="l" defTabSz="457200" rtl="0" eaLnBrk="1" fontAlgn="auto" latinLnBrk="0" hangingPunct="1">
              <a:lnSpc>
                <a:spcPct val="100000"/>
              </a:lnSpc>
              <a:spcBef>
                <a:spcPts val="0"/>
              </a:spcBef>
              <a:spcAft>
                <a:spcPts val="0"/>
              </a:spcAft>
              <a:buClrTx/>
              <a:buSzTx/>
              <a:tabLst/>
              <a:defRPr/>
            </a:pPr>
            <a:endParaRPr kumimoji="0" lang="en-US" sz="1800" b="1"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endParaRPr>
          </a:p>
          <a:p>
            <a:pPr marR="0" lvl="0" algn="l" defTabSz="457200" rtl="0" eaLnBrk="1" fontAlgn="auto" latinLnBrk="0" hangingPunct="1">
              <a:lnSpc>
                <a:spcPct val="100000"/>
              </a:lnSpc>
              <a:spcBef>
                <a:spcPts val="0"/>
              </a:spcBef>
              <a:spcAft>
                <a:spcPts val="0"/>
              </a:spcAft>
              <a:buClrTx/>
              <a:buSzTx/>
              <a:tabLst/>
              <a:defRPr/>
            </a:pPr>
            <a:r>
              <a:rPr lang="en-US" sz="1600" kern="1200" dirty="0">
                <a:solidFill>
                  <a:srgbClr val="000000">
                    <a:lumMod val="75000"/>
                    <a:lumOff val="25000"/>
                  </a:srgbClr>
                </a:solidFill>
                <a:latin typeface="Arial" panose="020B0604020202020204" pitchFamily="34" charset="0"/>
                <a:ea typeface="+mn-ea"/>
                <a:cs typeface="Arial" panose="020B0604020202020204" pitchFamily="34" charset="0"/>
              </a:rPr>
              <a:t>We have implemented activities focusing on children's home languages, including:</a:t>
            </a:r>
          </a:p>
          <a:p>
            <a:pPr marL="285750" lvl="2" indent="-285750" defTabSz="457200">
              <a:buClrTx/>
              <a:buFont typeface="Arial" panose="020B0604020202020204" pitchFamily="34" charset="0"/>
              <a:buChar char="•"/>
              <a:defRPr/>
            </a:pPr>
            <a:r>
              <a:rPr lang="en-US" sz="1600" kern="1200" dirty="0">
                <a:solidFill>
                  <a:srgbClr val="000000">
                    <a:lumMod val="75000"/>
                    <a:lumOff val="25000"/>
                  </a:srgbClr>
                </a:solidFill>
                <a:latin typeface="Arial" panose="020B0604020202020204" pitchFamily="34" charset="0"/>
                <a:ea typeface="+mn-ea"/>
                <a:cs typeface="Arial" panose="020B0604020202020204" pitchFamily="34" charset="0"/>
              </a:rPr>
              <a:t>a monthly newspaper featuring articles written in their native tongues</a:t>
            </a:r>
          </a:p>
          <a:p>
            <a:pPr marL="285750" lvl="2" indent="-285750" defTabSz="457200">
              <a:buClrTx/>
              <a:buFont typeface="Arial" panose="020B0604020202020204" pitchFamily="34" charset="0"/>
              <a:buChar char="•"/>
              <a:defRPr/>
            </a:pPr>
            <a:r>
              <a:rPr lang="en-US" sz="1600" kern="1200" dirty="0">
                <a:solidFill>
                  <a:srgbClr val="000000">
                    <a:lumMod val="75000"/>
                    <a:lumOff val="25000"/>
                  </a:srgbClr>
                </a:solidFill>
                <a:latin typeface="Arial" panose="020B0604020202020204" pitchFamily="34" charset="0"/>
                <a:ea typeface="+mn-ea"/>
                <a:cs typeface="Arial" panose="020B0604020202020204" pitchFamily="34" charset="0"/>
              </a:rPr>
              <a:t>a program for translating stories into their home language</a:t>
            </a:r>
          </a:p>
          <a:p>
            <a:pPr marL="285750" lvl="2" indent="-285750" defTabSz="457200">
              <a:buClrTx/>
              <a:buFont typeface="Arial" panose="020B0604020202020204" pitchFamily="34" charset="0"/>
              <a:buChar char="•"/>
              <a:defRPr/>
            </a:pPr>
            <a:r>
              <a:rPr lang="en-US" sz="1600" kern="1200" dirty="0">
                <a:solidFill>
                  <a:srgbClr val="000000">
                    <a:lumMod val="75000"/>
                    <a:lumOff val="25000"/>
                  </a:srgbClr>
                </a:solidFill>
                <a:latin typeface="Arial" panose="020B0604020202020204" pitchFamily="34" charset="0"/>
                <a:ea typeface="+mn-ea"/>
                <a:cs typeface="Arial" panose="020B0604020202020204" pitchFamily="34" charset="0"/>
              </a:rPr>
              <a:t>adaptations of popular stories into local languages</a:t>
            </a:r>
          </a:p>
          <a:p>
            <a:pPr marL="285750" lvl="2" indent="-285750" defTabSz="457200">
              <a:buClrTx/>
              <a:buFont typeface="Arial" panose="020B0604020202020204" pitchFamily="34" charset="0"/>
              <a:buChar char="•"/>
              <a:defRPr/>
            </a:pPr>
            <a:endParaRPr lang="en-US" sz="1600" kern="1200" dirty="0">
              <a:solidFill>
                <a:srgbClr val="000000">
                  <a:lumMod val="75000"/>
                  <a:lumOff val="25000"/>
                </a:srgbClr>
              </a:solidFill>
              <a:latin typeface="Arial" panose="020B0604020202020204" pitchFamily="34" charset="0"/>
              <a:ea typeface="+mn-ea"/>
              <a:cs typeface="Arial" panose="020B0604020202020204" pitchFamily="34" charset="0"/>
            </a:endParaRPr>
          </a:p>
          <a:p>
            <a:pPr lvl="2" defTabSz="457200">
              <a:buClrTx/>
              <a:defRPr/>
            </a:pPr>
            <a:r>
              <a:rPr lang="en-US" sz="1600" kern="1200" dirty="0">
                <a:solidFill>
                  <a:srgbClr val="000000">
                    <a:lumMod val="75000"/>
                    <a:lumOff val="25000"/>
                  </a:srgbClr>
                </a:solidFill>
                <a:latin typeface="Arial" panose="020B0604020202020204" pitchFamily="34" charset="0"/>
                <a:ea typeface="+mn-ea"/>
                <a:cs typeface="Arial" panose="020B0604020202020204" pitchFamily="34" charset="0"/>
              </a:rPr>
              <a:t>These initiatives promote language expression, literacy development, and cultural appreciation within our diverse student community. By celebrating linguistic diversity, we aim to create an inclusive environment that supports the overall growth and well-being of our students.</a:t>
            </a:r>
          </a:p>
          <a:p>
            <a:pPr marR="0" lvl="0" algn="l" defTabSz="4572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endParaRPr>
          </a:p>
          <a:p>
            <a:pPr defTabSz="457200">
              <a:buClrTx/>
              <a:defRPr/>
            </a:pPr>
            <a:r>
              <a:rPr lang="en-US" sz="1800" b="1" kern="1200" dirty="0">
                <a:solidFill>
                  <a:schemeClr val="accent1"/>
                </a:solidFill>
                <a:latin typeface="CORESANSG-REGULAR" panose="020B0503030302020202" pitchFamily="34" charset="77"/>
                <a:ea typeface="+mn-ea"/>
              </a:rPr>
              <a:t>Moving ahead </a:t>
            </a:r>
            <a:r>
              <a:rPr lang="en-US" sz="1800" kern="1200" dirty="0">
                <a:solidFill>
                  <a:schemeClr val="accent1"/>
                </a:solidFill>
                <a:latin typeface="CORESANSG-REGULAR" panose="020B0503030302020202" pitchFamily="34" charset="77"/>
                <a:ea typeface="+mn-ea"/>
                <a:cs typeface="Arial" panose="020B0604020202020204" pitchFamily="34" charset="0"/>
              </a:rPr>
              <a:t>we will be:</a:t>
            </a:r>
          </a:p>
          <a:p>
            <a:pPr defTabSz="457200">
              <a:buClrTx/>
              <a:defRPr/>
            </a:pPr>
            <a:endParaRPr lang="en-US" sz="1600" kern="1200" dirty="0">
              <a:solidFill>
                <a:schemeClr val="tx1"/>
              </a:solidFill>
              <a:latin typeface="Arial" panose="020B0604020202020204" pitchFamily="34" charset="0"/>
              <a:ea typeface="+mn-ea"/>
              <a:cs typeface="Arial" panose="020B0604020202020204" pitchFamily="34" charset="0"/>
            </a:endParaRPr>
          </a:p>
          <a:p>
            <a:pPr marL="285750" indent="-285750" defTabSz="457200">
              <a:buClrTx/>
              <a:buFont typeface="Arial" panose="020B0604020202020204" pitchFamily="34" charset="0"/>
              <a:buChar char="•"/>
              <a:defRPr/>
            </a:pPr>
            <a:r>
              <a:rPr lang="en-US" sz="1600" kern="1200" dirty="0">
                <a:solidFill>
                  <a:schemeClr val="tx1"/>
                </a:solidFill>
                <a:latin typeface="Arial" panose="020B0604020202020204" pitchFamily="34" charset="0"/>
                <a:ea typeface="+mn-ea"/>
                <a:cs typeface="Arial" panose="020B0604020202020204" pitchFamily="34" charset="0"/>
              </a:rPr>
              <a:t>creating a simple dictionary to document vocabulary in different home languages</a:t>
            </a:r>
          </a:p>
          <a:p>
            <a:pPr marL="285750" indent="-285750" defTabSz="457200">
              <a:buClrTx/>
              <a:buFont typeface="Arial" panose="020B0604020202020204" pitchFamily="34" charset="0"/>
              <a:buChar char="•"/>
              <a:defRPr/>
            </a:pPr>
            <a:r>
              <a:rPr lang="en-US" sz="1600" kern="1200" dirty="0">
                <a:solidFill>
                  <a:schemeClr val="tx1"/>
                </a:solidFill>
                <a:latin typeface="Arial" panose="020B0604020202020204" pitchFamily="34" charset="0"/>
                <a:ea typeface="+mn-ea"/>
                <a:cs typeface="Arial" panose="020B0604020202020204" pitchFamily="34" charset="0"/>
              </a:rPr>
              <a:t>collecting folklores from various cultures</a:t>
            </a:r>
          </a:p>
          <a:p>
            <a:pPr marL="285750" indent="-285750" defTabSz="457200">
              <a:buClrTx/>
              <a:buFont typeface="Arial" panose="020B0604020202020204" pitchFamily="34" charset="0"/>
              <a:buChar char="•"/>
              <a:defRPr/>
            </a:pPr>
            <a:r>
              <a:rPr lang="en-US" sz="1600" kern="1200" dirty="0">
                <a:solidFill>
                  <a:schemeClr val="tx1"/>
                </a:solidFill>
                <a:latin typeface="Arial" panose="020B0604020202020204" pitchFamily="34" charset="0"/>
                <a:ea typeface="+mn-ea"/>
                <a:cs typeface="Arial" panose="020B0604020202020204" pitchFamily="34" charset="0"/>
              </a:rPr>
              <a:t>converting them into small books for students to read and share</a:t>
            </a:r>
          </a:p>
          <a:p>
            <a:pPr marL="285750" indent="-285750" defTabSz="457200">
              <a:buClrTx/>
              <a:buFont typeface="Arial" panose="020B0604020202020204" pitchFamily="34" charset="0"/>
              <a:buChar char="•"/>
              <a:defRPr/>
            </a:pPr>
            <a:endParaRPr lang="en-US" sz="1600" kern="1200" dirty="0">
              <a:solidFill>
                <a:schemeClr val="tx1"/>
              </a:solidFill>
              <a:latin typeface="Arial" panose="020B0604020202020204" pitchFamily="34" charset="0"/>
              <a:ea typeface="+mn-ea"/>
              <a:cs typeface="Arial" panose="020B0604020202020204" pitchFamily="34" charset="0"/>
            </a:endParaRPr>
          </a:p>
          <a:p>
            <a:pPr defTabSz="457200">
              <a:buClrTx/>
              <a:defRPr/>
            </a:pPr>
            <a:r>
              <a:rPr lang="en-US" sz="1600" kern="1200" dirty="0">
                <a:solidFill>
                  <a:schemeClr val="tx1"/>
                </a:solidFill>
                <a:latin typeface="Arial" panose="020B0604020202020204" pitchFamily="34" charset="0"/>
                <a:ea typeface="+mn-ea"/>
                <a:cs typeface="Arial" panose="020B0604020202020204" pitchFamily="34" charset="0"/>
              </a:rPr>
              <a:t>These initiatives aim to further preserve and promote linguistic and cultural diversity while fostering language learning and storytelling among our students.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800" kern="1200" dirty="0">
              <a:solidFill>
                <a:srgbClr val="000000">
                  <a:lumMod val="75000"/>
                  <a:lumOff val="25000"/>
                </a:srgbClr>
              </a:solidFill>
              <a:latin typeface="CORESANSG-REGULAR" panose="020B0503030302020202" pitchFamily="34" charset="77"/>
              <a:ea typeface="+mn-ea"/>
            </a:endParaRPr>
          </a:p>
          <a:p>
            <a:pPr marR="0" lvl="0" algn="l" defTabSz="4572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CORESANSG-REGULAR" panose="020B0503030302020202" pitchFamily="34" charset="77"/>
              <a:ea typeface="+mn-ea"/>
              <a:cs typeface="Arial"/>
              <a:sym typeface="Arial"/>
            </a:endParaRPr>
          </a:p>
        </p:txBody>
      </p:sp>
    </p:spTree>
    <p:extLst>
      <p:ext uri="{BB962C8B-B14F-4D97-AF65-F5344CB8AC3E}">
        <p14:creationId xmlns:p14="http://schemas.microsoft.com/office/powerpoint/2010/main" val="39147268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Schools2030">
      <a:dk1>
        <a:srgbClr val="000000"/>
      </a:dk1>
      <a:lt1>
        <a:srgbClr val="FFFFFF"/>
      </a:lt1>
      <a:dk2>
        <a:srgbClr val="1A396A"/>
      </a:dk2>
      <a:lt2>
        <a:srgbClr val="D9ECF2"/>
      </a:lt2>
      <a:accent1>
        <a:srgbClr val="079AD4"/>
      </a:accent1>
      <a:accent2>
        <a:srgbClr val="F37020"/>
      </a:accent2>
      <a:accent3>
        <a:srgbClr val="61B945"/>
      </a:accent3>
      <a:accent4>
        <a:srgbClr val="FCB817"/>
      </a:accent4>
      <a:accent5>
        <a:srgbClr val="BC1E2C"/>
      </a:accent5>
      <a:accent6>
        <a:srgbClr val="ED1A23"/>
      </a:accent6>
      <a:hlink>
        <a:srgbClr val="EB108E"/>
      </a:hlink>
      <a:folHlink>
        <a:srgbClr val="02934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Schools2030">
      <a:dk1>
        <a:srgbClr val="000000"/>
      </a:dk1>
      <a:lt1>
        <a:srgbClr val="FFFFFF"/>
      </a:lt1>
      <a:dk2>
        <a:srgbClr val="1A396A"/>
      </a:dk2>
      <a:lt2>
        <a:srgbClr val="D9ECF2"/>
      </a:lt2>
      <a:accent1>
        <a:srgbClr val="079AD4"/>
      </a:accent1>
      <a:accent2>
        <a:srgbClr val="F37020"/>
      </a:accent2>
      <a:accent3>
        <a:srgbClr val="61B945"/>
      </a:accent3>
      <a:accent4>
        <a:srgbClr val="FCB817"/>
      </a:accent4>
      <a:accent5>
        <a:srgbClr val="BC1E2C"/>
      </a:accent5>
      <a:accent6>
        <a:srgbClr val="ED1A23"/>
      </a:accent6>
      <a:hlink>
        <a:srgbClr val="EB108E"/>
      </a:hlink>
      <a:folHlink>
        <a:srgbClr val="02934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Default Theme">
  <a:themeElements>
    <a:clrScheme name="Yello - SlidePro">
      <a:dk1>
        <a:srgbClr val="91969B"/>
      </a:dk1>
      <a:lt1>
        <a:srgbClr val="FFFFFF"/>
      </a:lt1>
      <a:dk2>
        <a:srgbClr val="91969B"/>
      </a:dk2>
      <a:lt2>
        <a:srgbClr val="FFFFFF"/>
      </a:lt2>
      <a:accent1>
        <a:srgbClr val="4B5050"/>
      </a:accent1>
      <a:accent2>
        <a:srgbClr val="F5AA19"/>
      </a:accent2>
      <a:accent3>
        <a:srgbClr val="4B5050"/>
      </a:accent3>
      <a:accent4>
        <a:srgbClr val="91969B"/>
      </a:accent4>
      <a:accent5>
        <a:srgbClr val="4B5050"/>
      </a:accent5>
      <a:accent6>
        <a:srgbClr val="91969B"/>
      </a:accent6>
      <a:hlink>
        <a:srgbClr val="F33B48"/>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4177</TotalTime>
  <Words>1311</Words>
  <Application>Microsoft Office PowerPoint</Application>
  <PresentationFormat>Ecrã Panorâmico</PresentationFormat>
  <Paragraphs>147</Paragraphs>
  <Slides>15</Slides>
  <Notes>15</Notes>
  <HiddenSlides>0</HiddenSlides>
  <MMClips>0</MMClips>
  <ScaleCrop>false</ScaleCrop>
  <HeadingPairs>
    <vt:vector size="6" baseType="variant">
      <vt:variant>
        <vt:lpstr>Tipos de letra usados</vt:lpstr>
      </vt:variant>
      <vt:variant>
        <vt:i4>14</vt:i4>
      </vt:variant>
      <vt:variant>
        <vt:lpstr>Tema</vt:lpstr>
      </vt:variant>
      <vt:variant>
        <vt:i4>3</vt:i4>
      </vt:variant>
      <vt:variant>
        <vt:lpstr>Títulos dos diapositivos</vt:lpstr>
      </vt:variant>
      <vt:variant>
        <vt:i4>15</vt:i4>
      </vt:variant>
    </vt:vector>
  </HeadingPairs>
  <TitlesOfParts>
    <vt:vector size="32" baseType="lpstr">
      <vt:lpstr>Calibri</vt:lpstr>
      <vt:lpstr>Calibri Light</vt:lpstr>
      <vt:lpstr>CORESANSG-REGULAR</vt:lpstr>
      <vt:lpstr>CoreSansG-Italic</vt:lpstr>
      <vt:lpstr>CORESANSG-EXTRALIGHT</vt:lpstr>
      <vt:lpstr>CORESANSG-LIGHT</vt:lpstr>
      <vt:lpstr>Lato Light</vt:lpstr>
      <vt:lpstr>CORESANSG-REGULAR</vt:lpstr>
      <vt:lpstr>Noto Sans Symbols</vt:lpstr>
      <vt:lpstr>Arial</vt:lpstr>
      <vt:lpstr>Helvetica Light</vt:lpstr>
      <vt:lpstr>Montserrat</vt:lpstr>
      <vt:lpstr>Wingdings</vt:lpstr>
      <vt:lpstr>Söhne</vt:lpstr>
      <vt:lpstr>Office Theme</vt:lpstr>
      <vt:lpstr>2_Office Theme</vt:lpstr>
      <vt:lpstr>Default Theme</vt:lpstr>
      <vt:lpstr>Apresentação do PowerPoint</vt:lpstr>
      <vt:lpstr>Apresentação do PowerPoint</vt:lpstr>
      <vt:lpstr>Apresentação do PowerPoint</vt:lpstr>
      <vt:lpstr>Context Framework</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James</dc:creator>
  <cp:lastModifiedBy>Marcio Bento</cp:lastModifiedBy>
  <cp:revision>28</cp:revision>
  <dcterms:created xsi:type="dcterms:W3CDTF">2021-08-26T15:21:59Z</dcterms:created>
  <dcterms:modified xsi:type="dcterms:W3CDTF">2023-08-02T15:21:31Z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0x010100CB16187CD67883499BFE6042880430D2</vt:lpwstr>
  </property>
</Properties>
</file>