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22" r:id="rId5"/>
  </p:sldMasterIdLst>
  <p:notesMasterIdLst>
    <p:notesMasterId r:id="rId23"/>
  </p:notesMasterIdLst>
  <p:sldIdLst>
    <p:sldId id="838840419" r:id="rId6"/>
    <p:sldId id="4101" r:id="rId7"/>
    <p:sldId id="3322" r:id="rId8"/>
    <p:sldId id="838840406" r:id="rId9"/>
    <p:sldId id="3310" r:id="rId10"/>
    <p:sldId id="838840407" r:id="rId11"/>
    <p:sldId id="838840408" r:id="rId12"/>
    <p:sldId id="824" r:id="rId13"/>
    <p:sldId id="838840409" r:id="rId14"/>
    <p:sldId id="823" r:id="rId15"/>
    <p:sldId id="4104" r:id="rId16"/>
    <p:sldId id="838840412" r:id="rId17"/>
    <p:sldId id="838840418" r:id="rId18"/>
    <p:sldId id="838840413" r:id="rId19"/>
    <p:sldId id="838840414" r:id="rId20"/>
    <p:sldId id="838840415" r:id="rId21"/>
    <p:sldId id="838840402" r:id="rId22"/>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7BBA"/>
    <a:srgbClr val="75A1D2"/>
    <a:srgbClr val="83A9C6"/>
    <a:srgbClr val="1F916F"/>
    <a:srgbClr val="007C57"/>
    <a:srgbClr val="FFFFFF"/>
    <a:srgbClr val="EAF0F6"/>
    <a:srgbClr val="D0E1EF"/>
    <a:srgbClr val="ACC6DF"/>
    <a:srgbClr val="ED865A"/>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1CE3A-F330-AE47-957E-F8118D29E6AA}" v="11" dt="2023-06-03T12:04:13.261"/>
    <p1510:client id="{7ED0ED10-2816-234B-ACC5-6F29A59EA0DB}" v="1" dt="2023-06-04T11:00:34.129"/>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1935" autoAdjust="0"/>
  </p:normalViewPr>
  <p:slideViewPr>
    <p:cSldViewPr snapToGrid="0" snapToObjects="1">
      <p:cViewPr varScale="1">
        <p:scale>
          <a:sx n="51" d="100"/>
          <a:sy n="51" d="100"/>
        </p:scale>
        <p:origin x="976" y="5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Poppins"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Poppins" pitchFamily="2" charset="77"/>
              </a:defRPr>
            </a:lvl1pPr>
          </a:lstStyle>
          <a:p>
            <a:fld id="{EFC10EE1-B198-C942-8235-326C972CBB30}" type="datetimeFigureOut">
              <a:rPr lang="en-US" smtClean="0"/>
              <a:pPr/>
              <a:t>8/2/2023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Poppins"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Poppins" pitchFamily="2" charset="77"/>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Poppins" pitchFamily="2" charset="77"/>
        <a:ea typeface="+mn-ea"/>
        <a:cs typeface="+mn-cs"/>
      </a:defRPr>
    </a:lvl1pPr>
    <a:lvl2pPr marL="914217" algn="l" defTabSz="914217" rtl="0" eaLnBrk="1" latinLnBrk="0" hangingPunct="1">
      <a:defRPr sz="2400" b="0" i="0" kern="1200">
        <a:solidFill>
          <a:schemeClr val="tx1"/>
        </a:solidFill>
        <a:latin typeface="Poppins" pitchFamily="2" charset="77"/>
        <a:ea typeface="+mn-ea"/>
        <a:cs typeface="+mn-cs"/>
      </a:defRPr>
    </a:lvl2pPr>
    <a:lvl3pPr marL="1828434" algn="l" defTabSz="914217" rtl="0" eaLnBrk="1" latinLnBrk="0" hangingPunct="1">
      <a:defRPr sz="2400" b="0" i="0" kern="1200">
        <a:solidFill>
          <a:schemeClr val="tx1"/>
        </a:solidFill>
        <a:latin typeface="Poppins" pitchFamily="2" charset="77"/>
        <a:ea typeface="+mn-ea"/>
        <a:cs typeface="+mn-cs"/>
      </a:defRPr>
    </a:lvl3pPr>
    <a:lvl4pPr marL="2742651" algn="l" defTabSz="914217" rtl="0" eaLnBrk="1" latinLnBrk="0" hangingPunct="1">
      <a:defRPr sz="2400" b="0" i="0" kern="1200">
        <a:solidFill>
          <a:schemeClr val="tx1"/>
        </a:solidFill>
        <a:latin typeface="Poppins" pitchFamily="2" charset="77"/>
        <a:ea typeface="+mn-ea"/>
        <a:cs typeface="+mn-cs"/>
      </a:defRPr>
    </a:lvl4pPr>
    <a:lvl5pPr marL="3656868" algn="l" defTabSz="914217" rtl="0" eaLnBrk="1" latinLnBrk="0" hangingPunct="1">
      <a:defRPr sz="2400" b="0" i="0" kern="1200">
        <a:solidFill>
          <a:schemeClr val="tx1"/>
        </a:solidFill>
        <a:latin typeface="Poppins"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640269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61876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276028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17736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607408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425648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dirty="0">
              <a:solidFill>
                <a:schemeClr val="tx1"/>
              </a:solidFill>
              <a:latin typeface="Helvetica Ligh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68E62-C49A-4588-A88F-F1A15237F3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dirty="0">
              <a:solidFill>
                <a:schemeClr val="tx1"/>
              </a:solidFill>
              <a:latin typeface="Helvetica Ligh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68E62-C49A-4588-A88F-F1A15237F3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60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dirty="0">
              <a:solidFill>
                <a:schemeClr val="tx1"/>
              </a:solidFill>
              <a:latin typeface="Helvetica Ligh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68E62-C49A-4588-A88F-F1A15237F3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7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ts val="3500"/>
              </a:lnSpc>
            </a:pPr>
            <a:endParaRPr lang="en-US" sz="1800" dirty="0">
              <a:solidFill>
                <a:srgbClr val="000000"/>
              </a:solidFill>
              <a:effectLst/>
              <a:latin typeface="Times New Roman" panose="02020603050405020304" pitchFamily="18" charset="0"/>
              <a:ea typeface="Lato Light" panose="020F0502020204030203"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Poppins" pitchFamily="2" charset="77"/>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Poppins" pitchFamily="2" charset="77"/>
              <a:ea typeface="+mn-ea"/>
              <a:cs typeface="+mn-cs"/>
            </a:endParaRPr>
          </a:p>
        </p:txBody>
      </p:sp>
    </p:spTree>
    <p:extLst>
      <p:ext uri="{BB962C8B-B14F-4D97-AF65-F5344CB8AC3E}">
        <p14:creationId xmlns:p14="http://schemas.microsoft.com/office/powerpoint/2010/main" val="4267579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dirty="0">
              <a:solidFill>
                <a:schemeClr val="tx1"/>
              </a:solidFill>
              <a:latin typeface="Helvetica Ligh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ED68E62-C49A-4588-A88F-F1A15237F3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63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2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9" name="Picture 8" descr="A group of boys sitting at a table&#10;&#10;Description automatically generated with low confidence">
            <a:extLst>
              <a:ext uri="{FF2B5EF4-FFF2-40B4-BE49-F238E27FC236}">
                <a16:creationId xmlns:a16="http://schemas.microsoft.com/office/drawing/2014/main" id="{727E14EF-9AD3-D145-A415-B84C7D5B952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01328"/>
            <a:ext cx="24377650" cy="13817328"/>
          </a:xfrm>
          <a:prstGeom prst="rect">
            <a:avLst/>
          </a:prstGeom>
        </p:spPr>
      </p:pic>
      <p:sp>
        <p:nvSpPr>
          <p:cNvPr id="6" name="Rectangle 5">
            <a:extLst>
              <a:ext uri="{FF2B5EF4-FFF2-40B4-BE49-F238E27FC236}">
                <a16:creationId xmlns:a16="http://schemas.microsoft.com/office/drawing/2014/main" id="{F6E5169E-3AE6-564D-BF20-BA8F3E1D4574}"/>
              </a:ext>
            </a:extLst>
          </p:cNvPr>
          <p:cNvSpPr/>
          <p:nvPr userDrawn="1"/>
        </p:nvSpPr>
        <p:spPr>
          <a:xfrm>
            <a:off x="-1" y="-101328"/>
            <a:ext cx="24377652" cy="1381732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3101558" y="6807337"/>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3101558" y="9403304"/>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3" name="Picture 2" descr="Logo&#10;&#10;Description automatically generated">
            <a:extLst>
              <a:ext uri="{FF2B5EF4-FFF2-40B4-BE49-F238E27FC236}">
                <a16:creationId xmlns:a16="http://schemas.microsoft.com/office/drawing/2014/main" id="{26EB54FD-6772-CB47-AC94-30DF7E11591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15946" y="-516064"/>
            <a:ext cx="11903521" cy="7564564"/>
          </a:xfrm>
          <a:prstGeom prst="rect">
            <a:avLst/>
          </a:prstGeom>
        </p:spPr>
      </p:pic>
      <p:sp>
        <p:nvSpPr>
          <p:cNvPr id="7" name="TextBox 6">
            <a:extLst>
              <a:ext uri="{FF2B5EF4-FFF2-40B4-BE49-F238E27FC236}">
                <a16:creationId xmlns:a16="http://schemas.microsoft.com/office/drawing/2014/main" id="{62DEF9BA-6FC8-A945-9DFD-909A6F059187}"/>
              </a:ext>
            </a:extLst>
          </p:cNvPr>
          <p:cNvSpPr txBox="1"/>
          <p:nvPr userDrawn="1"/>
        </p:nvSpPr>
        <p:spPr>
          <a:xfrm>
            <a:off x="16169135" y="5149692"/>
            <a:ext cx="5703056" cy="830868"/>
          </a:xfrm>
          <a:prstGeom prst="rect">
            <a:avLst/>
          </a:prstGeom>
          <a:noFill/>
        </p:spPr>
        <p:txBody>
          <a:bodyPr wrap="square" rtlCol="0">
            <a:spAutoFit/>
          </a:bodyPr>
          <a:lstStyle/>
          <a:p>
            <a:pPr algn="r"/>
            <a:r>
              <a:rPr lang="en-GB" sz="4799" b="0" i="0">
                <a:solidFill>
                  <a:schemeClr val="accent3"/>
                </a:solidFill>
                <a:latin typeface="Montserrat" pitchFamily="2" charset="77"/>
              </a:rPr>
              <a:t>UGANDA</a:t>
            </a:r>
          </a:p>
        </p:txBody>
      </p:sp>
    </p:spTree>
    <p:extLst>
      <p:ext uri="{BB962C8B-B14F-4D97-AF65-F5344CB8AC3E}">
        <p14:creationId xmlns:p14="http://schemas.microsoft.com/office/powerpoint/2010/main" val="806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4" name="Picture 3" descr="A person writing on a chalkboard&#10;&#10;Description automatically generated">
            <a:extLst>
              <a:ext uri="{FF2B5EF4-FFF2-40B4-BE49-F238E27FC236}">
                <a16:creationId xmlns:a16="http://schemas.microsoft.com/office/drawing/2014/main" id="{353CB215-6B5E-F34E-A057-F8D118FDAFC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01328"/>
            <a:ext cx="24377648" cy="13817328"/>
          </a:xfrm>
          <a:prstGeom prst="rect">
            <a:avLst/>
          </a:prstGeom>
        </p:spPr>
      </p:pic>
      <p:sp>
        <p:nvSpPr>
          <p:cNvPr id="5" name="Rectangle 4">
            <a:extLst>
              <a:ext uri="{FF2B5EF4-FFF2-40B4-BE49-F238E27FC236}">
                <a16:creationId xmlns:a16="http://schemas.microsoft.com/office/drawing/2014/main" id="{5DF4AF72-3D9F-8749-AB99-37BA7A2BD0F4}"/>
              </a:ext>
            </a:extLst>
          </p:cNvPr>
          <p:cNvSpPr/>
          <p:nvPr userDrawn="1"/>
        </p:nvSpPr>
        <p:spPr>
          <a:xfrm>
            <a:off x="-1" y="-101328"/>
            <a:ext cx="24377652" cy="1381732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1960281" y="7190075"/>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1960282" y="9786042"/>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10" name="Picture 9" descr="Logo&#10;&#10;Description automatically generated">
            <a:extLst>
              <a:ext uri="{FF2B5EF4-FFF2-40B4-BE49-F238E27FC236}">
                <a16:creationId xmlns:a16="http://schemas.microsoft.com/office/drawing/2014/main" id="{67BDDAFB-B0E1-604B-974A-52E4FCD5577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07352" y="531042"/>
            <a:ext cx="10697000" cy="6797832"/>
          </a:xfrm>
          <a:prstGeom prst="rect">
            <a:avLst/>
          </a:prstGeom>
        </p:spPr>
      </p:pic>
      <p:sp>
        <p:nvSpPr>
          <p:cNvPr id="14" name="TextBox 13">
            <a:extLst>
              <a:ext uri="{FF2B5EF4-FFF2-40B4-BE49-F238E27FC236}">
                <a16:creationId xmlns:a16="http://schemas.microsoft.com/office/drawing/2014/main" id="{7F4277AB-90C5-6B47-BC16-72FB7F30C500}"/>
              </a:ext>
            </a:extLst>
          </p:cNvPr>
          <p:cNvSpPr txBox="1"/>
          <p:nvPr userDrawn="1"/>
        </p:nvSpPr>
        <p:spPr>
          <a:xfrm>
            <a:off x="14591760" y="5638454"/>
            <a:ext cx="5703056" cy="830868"/>
          </a:xfrm>
          <a:prstGeom prst="rect">
            <a:avLst/>
          </a:prstGeom>
          <a:noFill/>
        </p:spPr>
        <p:txBody>
          <a:bodyPr wrap="square" rtlCol="0">
            <a:spAutoFit/>
          </a:bodyPr>
          <a:lstStyle/>
          <a:p>
            <a:pPr algn="r"/>
            <a:r>
              <a:rPr lang="en-GB" sz="4799" b="0" i="0">
                <a:solidFill>
                  <a:srgbClr val="009542"/>
                </a:solidFill>
                <a:latin typeface="Montserrat" pitchFamily="2" charset="77"/>
              </a:rPr>
              <a:t>TAJIKISTAN</a:t>
            </a:r>
          </a:p>
        </p:txBody>
      </p:sp>
    </p:spTree>
    <p:extLst>
      <p:ext uri="{BB962C8B-B14F-4D97-AF65-F5344CB8AC3E}">
        <p14:creationId xmlns:p14="http://schemas.microsoft.com/office/powerpoint/2010/main" val="316337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0" name="Picture 9" descr="A group of children in a classroom&#10;&#10;Description automatically generated with medium confidence">
            <a:extLst>
              <a:ext uri="{FF2B5EF4-FFF2-40B4-BE49-F238E27FC236}">
                <a16:creationId xmlns:a16="http://schemas.microsoft.com/office/drawing/2014/main" id="{6C69DD9A-4E89-034F-AD16-D7913403292F}"/>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7"/>
          <a:stretch/>
        </p:blipFill>
        <p:spPr>
          <a:xfrm flipH="1">
            <a:off x="-1" y="-50664"/>
            <a:ext cx="24381927" cy="13766664"/>
          </a:xfrm>
          <a:prstGeom prst="rect">
            <a:avLst/>
          </a:prstGeom>
        </p:spPr>
      </p:pic>
      <p:sp>
        <p:nvSpPr>
          <p:cNvPr id="8" name="Rectangle 7">
            <a:extLst>
              <a:ext uri="{FF2B5EF4-FFF2-40B4-BE49-F238E27FC236}">
                <a16:creationId xmlns:a16="http://schemas.microsoft.com/office/drawing/2014/main" id="{A3517B7F-4B78-2B4E-9911-F104CFE30306}"/>
              </a:ext>
            </a:extLst>
          </p:cNvPr>
          <p:cNvSpPr/>
          <p:nvPr userDrawn="1"/>
        </p:nvSpPr>
        <p:spPr>
          <a:xfrm>
            <a:off x="8210141" y="-50664"/>
            <a:ext cx="16167509" cy="13817328"/>
          </a:xfrm>
          <a:prstGeom prst="rect">
            <a:avLst/>
          </a:prstGeom>
          <a:gradFill>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3093818" y="7121459"/>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3093818" y="9762836"/>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3" name="Picture 2" descr="Logo&#10;&#10;Description automatically generated">
            <a:extLst>
              <a:ext uri="{FF2B5EF4-FFF2-40B4-BE49-F238E27FC236}">
                <a16:creationId xmlns:a16="http://schemas.microsoft.com/office/drawing/2014/main" id="{26EB54FD-6772-CB47-AC94-30DF7E11591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926234" y="642458"/>
            <a:ext cx="10697000" cy="6797832"/>
          </a:xfrm>
          <a:prstGeom prst="rect">
            <a:avLst/>
          </a:prstGeom>
        </p:spPr>
      </p:pic>
      <p:sp>
        <p:nvSpPr>
          <p:cNvPr id="11" name="TextBox 10">
            <a:extLst>
              <a:ext uri="{FF2B5EF4-FFF2-40B4-BE49-F238E27FC236}">
                <a16:creationId xmlns:a16="http://schemas.microsoft.com/office/drawing/2014/main" id="{ECAE5C42-62A6-DE43-A638-120E6F3BB961}"/>
              </a:ext>
            </a:extLst>
          </p:cNvPr>
          <p:cNvSpPr txBox="1"/>
          <p:nvPr userDrawn="1"/>
        </p:nvSpPr>
        <p:spPr>
          <a:xfrm>
            <a:off x="15918189" y="5671212"/>
            <a:ext cx="5703056" cy="830868"/>
          </a:xfrm>
          <a:prstGeom prst="rect">
            <a:avLst/>
          </a:prstGeom>
          <a:noFill/>
        </p:spPr>
        <p:txBody>
          <a:bodyPr wrap="square" rtlCol="0">
            <a:spAutoFit/>
          </a:bodyPr>
          <a:lstStyle/>
          <a:p>
            <a:pPr algn="r"/>
            <a:r>
              <a:rPr lang="en-GB" sz="4799" b="0" i="0">
                <a:solidFill>
                  <a:schemeClr val="accent3">
                    <a:lumMod val="50000"/>
                  </a:schemeClr>
                </a:solidFill>
                <a:latin typeface="Montserrat" pitchFamily="2" charset="77"/>
              </a:rPr>
              <a:t>PAKISTAN</a:t>
            </a:r>
          </a:p>
        </p:txBody>
      </p:sp>
    </p:spTree>
    <p:extLst>
      <p:ext uri="{BB962C8B-B14F-4D97-AF65-F5344CB8AC3E}">
        <p14:creationId xmlns:p14="http://schemas.microsoft.com/office/powerpoint/2010/main" val="504252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4" name="Picture 3" descr="A picture containing grass, tree, outdoor, sky&#10;&#10;Description automatically generated">
            <a:extLst>
              <a:ext uri="{FF2B5EF4-FFF2-40B4-BE49-F238E27FC236}">
                <a16:creationId xmlns:a16="http://schemas.microsoft.com/office/drawing/2014/main" id="{8EB0D9C0-A159-4047-8533-489737C0B06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21163" y="-50664"/>
            <a:ext cx="24498812" cy="13766664"/>
          </a:xfrm>
          <a:prstGeom prst="rect">
            <a:avLst/>
          </a:prstGeom>
        </p:spPr>
      </p:pic>
      <p:sp>
        <p:nvSpPr>
          <p:cNvPr id="8" name="Rectangle 7">
            <a:extLst>
              <a:ext uri="{FF2B5EF4-FFF2-40B4-BE49-F238E27FC236}">
                <a16:creationId xmlns:a16="http://schemas.microsoft.com/office/drawing/2014/main" id="{A3517B7F-4B78-2B4E-9911-F104CFE30306}"/>
              </a:ext>
            </a:extLst>
          </p:cNvPr>
          <p:cNvSpPr/>
          <p:nvPr userDrawn="1"/>
        </p:nvSpPr>
        <p:spPr>
          <a:xfrm>
            <a:off x="11694909" y="-50664"/>
            <a:ext cx="12682742" cy="1381732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3093818" y="7121459"/>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3093818" y="9762836"/>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3" name="Picture 2" descr="Logo&#10;&#10;Description automatically generated">
            <a:extLst>
              <a:ext uri="{FF2B5EF4-FFF2-40B4-BE49-F238E27FC236}">
                <a16:creationId xmlns:a16="http://schemas.microsoft.com/office/drawing/2014/main" id="{26EB54FD-6772-CB47-AC94-30DF7E11591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926234" y="642458"/>
            <a:ext cx="10697000" cy="6797832"/>
          </a:xfrm>
          <a:prstGeom prst="rect">
            <a:avLst/>
          </a:prstGeom>
        </p:spPr>
      </p:pic>
      <p:sp>
        <p:nvSpPr>
          <p:cNvPr id="9" name="TextBox 8">
            <a:extLst>
              <a:ext uri="{FF2B5EF4-FFF2-40B4-BE49-F238E27FC236}">
                <a16:creationId xmlns:a16="http://schemas.microsoft.com/office/drawing/2014/main" id="{16BD6B8B-5A83-C440-9F6F-A08857DBDA08}"/>
              </a:ext>
            </a:extLst>
          </p:cNvPr>
          <p:cNvSpPr txBox="1"/>
          <p:nvPr userDrawn="1"/>
        </p:nvSpPr>
        <p:spPr>
          <a:xfrm>
            <a:off x="15823066" y="5671212"/>
            <a:ext cx="5703056" cy="830868"/>
          </a:xfrm>
          <a:prstGeom prst="rect">
            <a:avLst/>
          </a:prstGeom>
          <a:noFill/>
        </p:spPr>
        <p:txBody>
          <a:bodyPr wrap="square" rtlCol="0">
            <a:spAutoFit/>
          </a:bodyPr>
          <a:lstStyle/>
          <a:p>
            <a:pPr algn="r"/>
            <a:r>
              <a:rPr lang="en-GB" sz="4799" b="0" i="0">
                <a:solidFill>
                  <a:schemeClr val="accent4"/>
                </a:solidFill>
                <a:latin typeface="Montserrat" pitchFamily="2" charset="77"/>
              </a:rPr>
              <a:t>TANZANIA</a:t>
            </a:r>
          </a:p>
        </p:txBody>
      </p:sp>
    </p:spTree>
    <p:extLst>
      <p:ext uri="{BB962C8B-B14F-4D97-AF65-F5344CB8AC3E}">
        <p14:creationId xmlns:p14="http://schemas.microsoft.com/office/powerpoint/2010/main" val="3918979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4" name="Picture 3" descr="Medium shot of kids reading books&#10;&#10;Description automatically generated with medium confidence">
            <a:extLst>
              <a:ext uri="{FF2B5EF4-FFF2-40B4-BE49-F238E27FC236}">
                <a16:creationId xmlns:a16="http://schemas.microsoft.com/office/drawing/2014/main" id="{E114B8AF-C03B-1747-8D94-FFBAA0190D4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112506" y="0"/>
            <a:ext cx="24490155" cy="13817328"/>
          </a:xfrm>
          <a:prstGeom prst="rect">
            <a:avLst/>
          </a:prstGeom>
        </p:spPr>
      </p:pic>
      <p:sp>
        <p:nvSpPr>
          <p:cNvPr id="8" name="Rectangle 7">
            <a:extLst>
              <a:ext uri="{FF2B5EF4-FFF2-40B4-BE49-F238E27FC236}">
                <a16:creationId xmlns:a16="http://schemas.microsoft.com/office/drawing/2014/main" id="{A3517B7F-4B78-2B4E-9911-F104CFE30306}"/>
              </a:ext>
            </a:extLst>
          </p:cNvPr>
          <p:cNvSpPr/>
          <p:nvPr userDrawn="1"/>
        </p:nvSpPr>
        <p:spPr>
          <a:xfrm>
            <a:off x="4978528" y="0"/>
            <a:ext cx="19286414" cy="1381732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3093818" y="7121459"/>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3093818" y="9762836"/>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3" name="Picture 2" descr="Logo&#10;&#10;Description automatically generated">
            <a:extLst>
              <a:ext uri="{FF2B5EF4-FFF2-40B4-BE49-F238E27FC236}">
                <a16:creationId xmlns:a16="http://schemas.microsoft.com/office/drawing/2014/main" id="{26EB54FD-6772-CB47-AC94-30DF7E11591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926234" y="642458"/>
            <a:ext cx="10697000" cy="6797832"/>
          </a:xfrm>
          <a:prstGeom prst="rect">
            <a:avLst/>
          </a:prstGeom>
        </p:spPr>
      </p:pic>
      <p:sp>
        <p:nvSpPr>
          <p:cNvPr id="9" name="TextBox 8">
            <a:extLst>
              <a:ext uri="{FF2B5EF4-FFF2-40B4-BE49-F238E27FC236}">
                <a16:creationId xmlns:a16="http://schemas.microsoft.com/office/drawing/2014/main" id="{E446B2A4-51D8-0949-80F1-2C18922DACFB}"/>
              </a:ext>
            </a:extLst>
          </p:cNvPr>
          <p:cNvSpPr txBox="1"/>
          <p:nvPr userDrawn="1"/>
        </p:nvSpPr>
        <p:spPr>
          <a:xfrm>
            <a:off x="15879421" y="5671212"/>
            <a:ext cx="5703056" cy="830868"/>
          </a:xfrm>
          <a:prstGeom prst="rect">
            <a:avLst/>
          </a:prstGeom>
          <a:noFill/>
        </p:spPr>
        <p:txBody>
          <a:bodyPr wrap="square" rtlCol="0">
            <a:spAutoFit/>
          </a:bodyPr>
          <a:lstStyle/>
          <a:p>
            <a:pPr algn="r"/>
            <a:r>
              <a:rPr lang="en-GB" sz="4799" b="0" i="0">
                <a:solidFill>
                  <a:schemeClr val="accent6"/>
                </a:solidFill>
                <a:latin typeface="Montserrat" pitchFamily="2" charset="77"/>
              </a:rPr>
              <a:t>KENYA</a:t>
            </a:r>
          </a:p>
        </p:txBody>
      </p:sp>
    </p:spTree>
    <p:extLst>
      <p:ext uri="{BB962C8B-B14F-4D97-AF65-F5344CB8AC3E}">
        <p14:creationId xmlns:p14="http://schemas.microsoft.com/office/powerpoint/2010/main" val="4280831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28">
            <a:extLst>
              <a:ext uri="{FF2B5EF4-FFF2-40B4-BE49-F238E27FC236}">
                <a16:creationId xmlns:a16="http://schemas.microsoft.com/office/drawing/2014/main" id="{69A8EAE0-46AA-3242-8615-60D019681732}"/>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38979498" y="24671385"/>
            <a:ext cx="3665647" cy="188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F4A4498-8948-8A47-BC4C-421953B95AD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2718276" y="24671384"/>
            <a:ext cx="5878061" cy="1947380"/>
          </a:xfrm>
          <a:prstGeom prst="rect">
            <a:avLst/>
          </a:prstGeom>
        </p:spPr>
      </p:pic>
      <p:sp>
        <p:nvSpPr>
          <p:cNvPr id="11" name="Rectangle 10">
            <a:extLst>
              <a:ext uri="{FF2B5EF4-FFF2-40B4-BE49-F238E27FC236}">
                <a16:creationId xmlns:a16="http://schemas.microsoft.com/office/drawing/2014/main" id="{C9F9168D-3B8E-7747-B0C4-4840E49C6F57}"/>
              </a:ext>
            </a:extLst>
          </p:cNvPr>
          <p:cNvSpPr/>
          <p:nvPr userDrawn="1"/>
        </p:nvSpPr>
        <p:spPr>
          <a:xfrm>
            <a:off x="1" y="9429749"/>
            <a:ext cx="4627944" cy="4286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Rectangle 11">
            <a:extLst>
              <a:ext uri="{FF2B5EF4-FFF2-40B4-BE49-F238E27FC236}">
                <a16:creationId xmlns:a16="http://schemas.microsoft.com/office/drawing/2014/main" id="{AA049DFB-F598-0643-B96D-BB456C8D0EEE}"/>
              </a:ext>
            </a:extLst>
          </p:cNvPr>
          <p:cNvSpPr/>
          <p:nvPr userDrawn="1"/>
        </p:nvSpPr>
        <p:spPr>
          <a:xfrm>
            <a:off x="1" y="0"/>
            <a:ext cx="4627944" cy="92583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3" name="Title Placeholder 1">
            <a:extLst>
              <a:ext uri="{FF2B5EF4-FFF2-40B4-BE49-F238E27FC236}">
                <a16:creationId xmlns:a16="http://schemas.microsoft.com/office/drawing/2014/main" id="{756B6716-33BC-B947-99A4-B0039C242CA0}"/>
              </a:ext>
            </a:extLst>
          </p:cNvPr>
          <p:cNvSpPr>
            <a:spLocks noGrp="1"/>
          </p:cNvSpPr>
          <p:nvPr>
            <p:ph type="title" hasCustomPrompt="1"/>
          </p:nvPr>
        </p:nvSpPr>
        <p:spPr>
          <a:xfrm>
            <a:off x="5471119" y="4412096"/>
            <a:ext cx="16690380" cy="1617232"/>
          </a:xfrm>
          <a:prstGeom prst="rect">
            <a:avLst/>
          </a:prstGeom>
        </p:spPr>
        <p:txBody>
          <a:bodyPr vert="horz" lIns="91440" tIns="45720" rIns="91440" bIns="45720" rtlCol="0" anchor="ctr">
            <a:normAutofit/>
          </a:bodyPr>
          <a:lstStyle>
            <a:lvl1pPr>
              <a:defRPr>
                <a:solidFill>
                  <a:srgbClr val="00B0F0"/>
                </a:solidFill>
              </a:defRPr>
            </a:lvl1pPr>
          </a:lstStyle>
          <a:p>
            <a:r>
              <a:rPr lang="en-GB"/>
              <a:t>CLICK TO EDIT TITLE</a:t>
            </a:r>
            <a:endParaRPr lang="en-US"/>
          </a:p>
        </p:txBody>
      </p:sp>
      <p:sp>
        <p:nvSpPr>
          <p:cNvPr id="16" name="Text Placeholder 15">
            <a:extLst>
              <a:ext uri="{FF2B5EF4-FFF2-40B4-BE49-F238E27FC236}">
                <a16:creationId xmlns:a16="http://schemas.microsoft.com/office/drawing/2014/main" id="{FDD59F1B-5150-9B42-A74F-9B7B95E5F924}"/>
              </a:ext>
            </a:extLst>
          </p:cNvPr>
          <p:cNvSpPr>
            <a:spLocks noGrp="1"/>
          </p:cNvSpPr>
          <p:nvPr>
            <p:ph type="body" sz="quarter" idx="10"/>
          </p:nvPr>
        </p:nvSpPr>
        <p:spPr>
          <a:xfrm>
            <a:off x="5471119" y="6527615"/>
            <a:ext cx="16690380" cy="4286250"/>
          </a:xfrm>
          <a:prstGeom prst="rect">
            <a:avLst/>
          </a:prstGeom>
        </p:spPr>
        <p:txBody>
          <a:bodyPr/>
          <a:lstStyle>
            <a:lvl1pPr marL="0" indent="0">
              <a:buNone/>
              <a:defRPr b="0" i="0">
                <a:latin typeface="CORESANSG-EXTRALIGHT" panose="020B0203030302020202" pitchFamily="34" charset="77"/>
              </a:defRPr>
            </a:lvl1pPr>
            <a:lvl2pPr marL="914171" indent="0">
              <a:buNone/>
              <a:defRPr b="0" i="0">
                <a:latin typeface="CORESANSG-EXTRALIGHT" panose="020B0203030302020202" pitchFamily="34" charset="77"/>
              </a:defRPr>
            </a:lvl2pPr>
            <a:lvl3pPr marL="1828343" indent="0">
              <a:buNone/>
              <a:defRPr b="0" i="0">
                <a:latin typeface="CORESANSG-EXTRALIGHT" panose="020B0203030302020202" pitchFamily="34" charset="77"/>
              </a:defRPr>
            </a:lvl3pPr>
            <a:lvl4pPr marL="2742514" indent="0">
              <a:buNone/>
              <a:defRPr b="0" i="0">
                <a:latin typeface="CORESANSG-EXTRALIGHT" panose="020B0203030302020202" pitchFamily="34" charset="77"/>
              </a:defRPr>
            </a:lvl4pPr>
            <a:lvl5pPr marL="3656686" indent="0">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2312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720673-D224-F04F-9A34-32DBA1B5749B}"/>
              </a:ext>
            </a:extLst>
          </p:cNvPr>
          <p:cNvSpPr/>
          <p:nvPr userDrawn="1"/>
        </p:nvSpPr>
        <p:spPr>
          <a:xfrm>
            <a:off x="0" y="2099735"/>
            <a:ext cx="24377650" cy="116162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pic>
        <p:nvPicPr>
          <p:cNvPr id="6" name="Picture 9">
            <a:extLst>
              <a:ext uri="{FF2B5EF4-FFF2-40B4-BE49-F238E27FC236}">
                <a16:creationId xmlns:a16="http://schemas.microsoft.com/office/drawing/2014/main" id="{BAD66BD9-0E37-E941-B4C6-165974EEA4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46" y="2"/>
            <a:ext cx="24358605" cy="196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5">
            <a:extLst>
              <a:ext uri="{FF2B5EF4-FFF2-40B4-BE49-F238E27FC236}">
                <a16:creationId xmlns:a16="http://schemas.microsoft.com/office/drawing/2014/main" id="{D2AC82E5-6927-FF47-9881-4021251226C1}"/>
              </a:ext>
            </a:extLst>
          </p:cNvPr>
          <p:cNvSpPr>
            <a:spLocks noGrp="1"/>
          </p:cNvSpPr>
          <p:nvPr>
            <p:ph type="body" sz="quarter" idx="13"/>
          </p:nvPr>
        </p:nvSpPr>
        <p:spPr>
          <a:xfrm>
            <a:off x="5064496" y="6661537"/>
            <a:ext cx="14248658" cy="4286250"/>
          </a:xfrm>
          <a:prstGeom prst="rect">
            <a:avLst/>
          </a:prstGeom>
        </p:spPr>
        <p:txBody>
          <a:bodyPr/>
          <a:lstStyle>
            <a:lvl1pPr marL="0" indent="0" algn="ctr">
              <a:buNone/>
              <a:defRPr b="0" i="0">
                <a:solidFill>
                  <a:schemeClr val="bg1"/>
                </a:solidFill>
                <a:latin typeface="CORESANSG-EXTRALIGHT" panose="020B0203030302020202" pitchFamily="34" charset="77"/>
              </a:defRPr>
            </a:lvl1pPr>
            <a:lvl2pPr marL="914171" indent="0" algn="ctr">
              <a:buNone/>
              <a:defRPr b="0" i="0">
                <a:solidFill>
                  <a:schemeClr val="bg1"/>
                </a:solidFill>
                <a:latin typeface="CORESANSG-EXTRALIGHT" panose="020B0203030302020202" pitchFamily="34" charset="77"/>
              </a:defRPr>
            </a:lvl2pPr>
            <a:lvl3pPr marL="1828343" indent="0" algn="ctr">
              <a:buNone/>
              <a:defRPr b="0" i="0">
                <a:solidFill>
                  <a:schemeClr val="bg1"/>
                </a:solidFill>
                <a:latin typeface="CORESANSG-EXTRALIGHT" panose="020B0203030302020202" pitchFamily="34" charset="77"/>
              </a:defRPr>
            </a:lvl3pPr>
            <a:lvl4pPr marL="2742514" indent="0" algn="ctr">
              <a:buNone/>
              <a:defRPr b="0" i="0">
                <a:solidFill>
                  <a:schemeClr val="bg1"/>
                </a:solidFill>
                <a:latin typeface="CORESANSG-EXTRALIGHT" panose="020B0203030302020202" pitchFamily="34" charset="77"/>
              </a:defRPr>
            </a:lvl4pPr>
            <a:lvl5pPr marL="3656686" indent="0" algn="ctr">
              <a:buNone/>
              <a:defRPr b="0" i="0">
                <a:solidFill>
                  <a:schemeClr val="bg1"/>
                </a:solidFill>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itle Placeholder 1">
            <a:extLst>
              <a:ext uri="{FF2B5EF4-FFF2-40B4-BE49-F238E27FC236}">
                <a16:creationId xmlns:a16="http://schemas.microsoft.com/office/drawing/2014/main" id="{86C121B3-7D75-6C41-B021-161D64F7EF2F}"/>
              </a:ext>
            </a:extLst>
          </p:cNvPr>
          <p:cNvSpPr>
            <a:spLocks noGrp="1"/>
          </p:cNvSpPr>
          <p:nvPr>
            <p:ph type="title" hasCustomPrompt="1"/>
          </p:nvPr>
        </p:nvSpPr>
        <p:spPr>
          <a:xfrm>
            <a:off x="5064496" y="3734393"/>
            <a:ext cx="14248658" cy="2651126"/>
          </a:xfrm>
          <a:prstGeom prst="rect">
            <a:avLst/>
          </a:prstGeom>
        </p:spPr>
        <p:txBody>
          <a:bodyPr vert="horz" lIns="91440" tIns="45720" rIns="91440" bIns="45720" rtlCol="0" anchor="ctr">
            <a:normAutofit/>
          </a:bodyPr>
          <a:lstStyle>
            <a:lvl1pPr algn="ctr">
              <a:defRPr>
                <a:solidFill>
                  <a:schemeClr val="bg1"/>
                </a:solidFill>
              </a:defRPr>
            </a:lvl1pPr>
          </a:lstStyle>
          <a:p>
            <a:r>
              <a:rPr lang="en-GB"/>
              <a:t>CLICK TO EDIT TITLE</a:t>
            </a:r>
            <a:endParaRPr lang="en-US"/>
          </a:p>
        </p:txBody>
      </p:sp>
    </p:spTree>
    <p:extLst>
      <p:ext uri="{BB962C8B-B14F-4D97-AF65-F5344CB8AC3E}">
        <p14:creationId xmlns:p14="http://schemas.microsoft.com/office/powerpoint/2010/main" val="4244694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BAD66BD9-0E37-E941-B4C6-165974EEA4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46" y="2"/>
            <a:ext cx="24358605" cy="196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5">
            <a:extLst>
              <a:ext uri="{FF2B5EF4-FFF2-40B4-BE49-F238E27FC236}">
                <a16:creationId xmlns:a16="http://schemas.microsoft.com/office/drawing/2014/main" id="{D2AC82E5-6927-FF47-9881-4021251226C1}"/>
              </a:ext>
            </a:extLst>
          </p:cNvPr>
          <p:cNvSpPr>
            <a:spLocks noGrp="1"/>
          </p:cNvSpPr>
          <p:nvPr>
            <p:ph type="body" sz="quarter" idx="13"/>
          </p:nvPr>
        </p:nvSpPr>
        <p:spPr>
          <a:xfrm>
            <a:off x="5064496" y="6661537"/>
            <a:ext cx="14248658" cy="4286250"/>
          </a:xfrm>
          <a:prstGeom prst="rect">
            <a:avLst/>
          </a:prstGeom>
        </p:spPr>
        <p:txBody>
          <a:bodyPr/>
          <a:lstStyle>
            <a:lvl1pPr marL="0" indent="0" algn="ctr">
              <a:buNone/>
              <a:defRPr b="0" i="0">
                <a:latin typeface="CORESANSG-EXTRALIGHT" panose="020B0203030302020202" pitchFamily="34" charset="77"/>
              </a:defRPr>
            </a:lvl1pPr>
            <a:lvl2pPr marL="914171" indent="0" algn="ctr">
              <a:buNone/>
              <a:defRPr b="0" i="0">
                <a:latin typeface="CORESANSG-EXTRALIGHT" panose="020B0203030302020202" pitchFamily="34" charset="77"/>
              </a:defRPr>
            </a:lvl2pPr>
            <a:lvl3pPr marL="1828343" indent="0" algn="ctr">
              <a:buNone/>
              <a:defRPr b="0" i="0">
                <a:latin typeface="CORESANSG-EXTRALIGHT" panose="020B0203030302020202" pitchFamily="34" charset="77"/>
              </a:defRPr>
            </a:lvl3pPr>
            <a:lvl4pPr marL="2742514" indent="0" algn="ctr">
              <a:buNone/>
              <a:defRPr b="0" i="0">
                <a:latin typeface="CORESANSG-EXTRALIGHT" panose="020B0203030302020202" pitchFamily="34" charset="77"/>
              </a:defRPr>
            </a:lvl4pPr>
            <a:lvl5pPr marL="3656686" indent="0" algn="ctr">
              <a:buNone/>
              <a:defRPr b="0" i="0">
                <a:latin typeface="CORESANSG-EXTRALIGHT" panose="020B0203030302020202" pitchFamily="34" charset="77"/>
              </a:defRPr>
            </a:lvl5pPr>
          </a:lstStyle>
          <a:p>
            <a:pPr lvl="0"/>
            <a:r>
              <a:rPr lang="en-GB"/>
              <a:t>Click to edit Master text styles</a:t>
            </a:r>
          </a:p>
        </p:txBody>
      </p:sp>
      <p:sp>
        <p:nvSpPr>
          <p:cNvPr id="8" name="Title Placeholder 1">
            <a:extLst>
              <a:ext uri="{FF2B5EF4-FFF2-40B4-BE49-F238E27FC236}">
                <a16:creationId xmlns:a16="http://schemas.microsoft.com/office/drawing/2014/main" id="{86C121B3-7D75-6C41-B021-161D64F7EF2F}"/>
              </a:ext>
            </a:extLst>
          </p:cNvPr>
          <p:cNvSpPr>
            <a:spLocks noGrp="1"/>
          </p:cNvSpPr>
          <p:nvPr>
            <p:ph type="title" hasCustomPrompt="1"/>
          </p:nvPr>
        </p:nvSpPr>
        <p:spPr>
          <a:xfrm>
            <a:off x="5064496" y="3734393"/>
            <a:ext cx="14248658" cy="2651126"/>
          </a:xfrm>
          <a:prstGeom prst="rect">
            <a:avLst/>
          </a:prstGeom>
        </p:spPr>
        <p:txBody>
          <a:bodyPr vert="horz" lIns="91440" tIns="45720" rIns="91440" bIns="45720" rtlCol="0" anchor="ctr">
            <a:normAutofit/>
          </a:bodyPr>
          <a:lstStyle>
            <a:lvl1pPr algn="ctr">
              <a:defRPr>
                <a:solidFill>
                  <a:srgbClr val="00B0F0"/>
                </a:solidFill>
              </a:defRPr>
            </a:lvl1pPr>
          </a:lstStyle>
          <a:p>
            <a:r>
              <a:rPr lang="en-GB"/>
              <a:t>CLICK TO EDIT TITLE</a:t>
            </a:r>
            <a:endParaRPr lang="en-US"/>
          </a:p>
        </p:txBody>
      </p:sp>
    </p:spTree>
    <p:extLst>
      <p:ext uri="{BB962C8B-B14F-4D97-AF65-F5344CB8AC3E}">
        <p14:creationId xmlns:p14="http://schemas.microsoft.com/office/powerpoint/2010/main" val="1367517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B6EFE77-251B-F949-A778-C011734B6ABE}"/>
              </a:ext>
            </a:extLst>
          </p:cNvPr>
          <p:cNvSpPr>
            <a:spLocks noGrp="1"/>
          </p:cNvSpPr>
          <p:nvPr>
            <p:ph type="pic" sz="quarter" idx="10"/>
          </p:nvPr>
        </p:nvSpPr>
        <p:spPr>
          <a:xfrm>
            <a:off x="1" y="1"/>
            <a:ext cx="8496329" cy="13590494"/>
          </a:xfrm>
          <a:prstGeom prst="rect">
            <a:avLst/>
          </a:prstGeom>
        </p:spPr>
        <p:txBody>
          <a:bodyPr/>
          <a:lstStyle/>
          <a:p>
            <a:endParaRPr lang="en-GB"/>
          </a:p>
        </p:txBody>
      </p:sp>
      <p:sp>
        <p:nvSpPr>
          <p:cNvPr id="10" name="Rectangle 9">
            <a:extLst>
              <a:ext uri="{FF2B5EF4-FFF2-40B4-BE49-F238E27FC236}">
                <a16:creationId xmlns:a16="http://schemas.microsoft.com/office/drawing/2014/main" id="{4EF2AAAF-F3F2-FD49-86C1-EAB65B1A3813}"/>
              </a:ext>
            </a:extLst>
          </p:cNvPr>
          <p:cNvSpPr/>
          <p:nvPr userDrawn="1"/>
        </p:nvSpPr>
        <p:spPr>
          <a:xfrm>
            <a:off x="0" y="13590494"/>
            <a:ext cx="24377650" cy="216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3" name="Title Placeholder 1">
            <a:extLst>
              <a:ext uri="{FF2B5EF4-FFF2-40B4-BE49-F238E27FC236}">
                <a16:creationId xmlns:a16="http://schemas.microsoft.com/office/drawing/2014/main" id="{91E8721D-F600-8748-83E2-6F4C1890FCBD}"/>
              </a:ext>
            </a:extLst>
          </p:cNvPr>
          <p:cNvSpPr>
            <a:spLocks noGrp="1"/>
          </p:cNvSpPr>
          <p:nvPr>
            <p:ph type="title" hasCustomPrompt="1"/>
          </p:nvPr>
        </p:nvSpPr>
        <p:spPr>
          <a:xfrm>
            <a:off x="9127768" y="4897870"/>
            <a:ext cx="14583309" cy="1617232"/>
          </a:xfrm>
          <a:prstGeom prst="rect">
            <a:avLst/>
          </a:prstGeom>
        </p:spPr>
        <p:txBody>
          <a:bodyPr vert="horz" lIns="91440" tIns="45720" rIns="91440" bIns="45720" rtlCol="0" anchor="ctr">
            <a:normAutofit/>
          </a:bodyPr>
          <a:lstStyle>
            <a:lvl1pPr>
              <a:defRPr>
                <a:solidFill>
                  <a:srgbClr val="00B0F0"/>
                </a:solidFill>
              </a:defRPr>
            </a:lvl1pPr>
          </a:lstStyle>
          <a:p>
            <a:r>
              <a:rPr lang="en-GB"/>
              <a:t>CLICK TO EDIT TITLE</a:t>
            </a:r>
            <a:endParaRPr lang="en-US"/>
          </a:p>
        </p:txBody>
      </p:sp>
      <p:sp>
        <p:nvSpPr>
          <p:cNvPr id="14" name="Text Placeholder 15">
            <a:extLst>
              <a:ext uri="{FF2B5EF4-FFF2-40B4-BE49-F238E27FC236}">
                <a16:creationId xmlns:a16="http://schemas.microsoft.com/office/drawing/2014/main" id="{63DBBB59-EFBB-6E43-AC14-66A813059DAD}"/>
              </a:ext>
            </a:extLst>
          </p:cNvPr>
          <p:cNvSpPr>
            <a:spLocks noGrp="1"/>
          </p:cNvSpPr>
          <p:nvPr>
            <p:ph type="body" sz="quarter" idx="11"/>
          </p:nvPr>
        </p:nvSpPr>
        <p:spPr>
          <a:xfrm>
            <a:off x="9127768" y="7013389"/>
            <a:ext cx="14583309" cy="4286250"/>
          </a:xfrm>
          <a:prstGeom prst="rect">
            <a:avLst/>
          </a:prstGeom>
        </p:spPr>
        <p:txBody>
          <a:bodyPr/>
          <a:lstStyle>
            <a:lvl1pPr marL="0" indent="0">
              <a:buNone/>
              <a:defRPr b="0" i="0">
                <a:latin typeface="CORESANSG-EXTRALIGHT" panose="020B0203030302020202" pitchFamily="34" charset="77"/>
              </a:defRPr>
            </a:lvl1pPr>
            <a:lvl2pPr marL="914171" indent="0">
              <a:buNone/>
              <a:defRPr b="0" i="0">
                <a:latin typeface="CORESANSG-EXTRALIGHT" panose="020B0203030302020202" pitchFamily="34" charset="77"/>
              </a:defRPr>
            </a:lvl2pPr>
            <a:lvl3pPr marL="1828343" indent="0">
              <a:buNone/>
              <a:defRPr b="0" i="0">
                <a:latin typeface="CORESANSG-EXTRALIGHT" panose="020B0203030302020202" pitchFamily="34" charset="77"/>
              </a:defRPr>
            </a:lvl3pPr>
            <a:lvl4pPr marL="2742514" indent="0">
              <a:buNone/>
              <a:defRPr b="0" i="0">
                <a:latin typeface="CORESANSG-EXTRALIGHT" panose="020B0203030302020202" pitchFamily="34" charset="77"/>
              </a:defRPr>
            </a:lvl4pPr>
            <a:lvl5pPr marL="3656686" indent="0">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1461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720673-D224-F04F-9A34-32DBA1B5749B}"/>
              </a:ext>
            </a:extLst>
          </p:cNvPr>
          <p:cNvSpPr/>
          <p:nvPr userDrawn="1"/>
        </p:nvSpPr>
        <p:spPr>
          <a:xfrm>
            <a:off x="-2" y="-1"/>
            <a:ext cx="24377650" cy="137160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7" name="Text Placeholder 15">
            <a:extLst>
              <a:ext uri="{FF2B5EF4-FFF2-40B4-BE49-F238E27FC236}">
                <a16:creationId xmlns:a16="http://schemas.microsoft.com/office/drawing/2014/main" id="{D2AC82E5-6927-FF47-9881-4021251226C1}"/>
              </a:ext>
            </a:extLst>
          </p:cNvPr>
          <p:cNvSpPr>
            <a:spLocks noGrp="1"/>
          </p:cNvSpPr>
          <p:nvPr>
            <p:ph type="body" sz="quarter" idx="13"/>
          </p:nvPr>
        </p:nvSpPr>
        <p:spPr>
          <a:xfrm>
            <a:off x="7606140" y="1773393"/>
            <a:ext cx="9165363" cy="1225358"/>
          </a:xfrm>
          <a:prstGeom prst="rect">
            <a:avLst/>
          </a:prstGeom>
        </p:spPr>
        <p:txBody>
          <a:bodyPr/>
          <a:lstStyle>
            <a:lvl1pPr marL="0" indent="0" algn="ctr">
              <a:buNone/>
              <a:defRPr b="0" i="0">
                <a:solidFill>
                  <a:schemeClr val="bg1"/>
                </a:solidFill>
                <a:latin typeface="CORESANSG-EXTRALIGHT" panose="020B0203030302020202" pitchFamily="34" charset="77"/>
              </a:defRPr>
            </a:lvl1pPr>
            <a:lvl2pPr marL="914171" indent="0" algn="ctr">
              <a:buNone/>
              <a:defRPr b="0" i="0">
                <a:solidFill>
                  <a:schemeClr val="bg1"/>
                </a:solidFill>
                <a:latin typeface="CORESANSG-EXTRALIGHT" panose="020B0203030302020202" pitchFamily="34" charset="77"/>
              </a:defRPr>
            </a:lvl2pPr>
            <a:lvl3pPr marL="1828343" indent="0" algn="ctr">
              <a:buNone/>
              <a:defRPr b="0" i="0">
                <a:solidFill>
                  <a:schemeClr val="bg1"/>
                </a:solidFill>
                <a:latin typeface="CORESANSG-EXTRALIGHT" panose="020B0203030302020202" pitchFamily="34" charset="77"/>
              </a:defRPr>
            </a:lvl3pPr>
            <a:lvl4pPr marL="2742514" indent="0" algn="ctr">
              <a:buNone/>
              <a:defRPr b="0" i="0">
                <a:solidFill>
                  <a:schemeClr val="bg1"/>
                </a:solidFill>
                <a:latin typeface="CORESANSG-EXTRALIGHT" panose="020B0203030302020202" pitchFamily="34" charset="77"/>
              </a:defRPr>
            </a:lvl4pPr>
            <a:lvl5pPr marL="3656686" indent="0" algn="ctr">
              <a:buNone/>
              <a:defRPr b="0" i="0">
                <a:solidFill>
                  <a:schemeClr val="bg1"/>
                </a:solidFill>
                <a:latin typeface="CORESANSG-EXTRALIGHT" panose="020B0203030302020202" pitchFamily="34" charset="77"/>
              </a:defRPr>
            </a:lvl5pPr>
          </a:lstStyle>
          <a:p>
            <a:pPr lvl="0"/>
            <a:r>
              <a:rPr lang="en-GB"/>
              <a:t>Click to edit Master text</a:t>
            </a:r>
          </a:p>
        </p:txBody>
      </p:sp>
      <p:sp>
        <p:nvSpPr>
          <p:cNvPr id="8" name="Title Placeholder 1">
            <a:extLst>
              <a:ext uri="{FF2B5EF4-FFF2-40B4-BE49-F238E27FC236}">
                <a16:creationId xmlns:a16="http://schemas.microsoft.com/office/drawing/2014/main" id="{86C121B3-7D75-6C41-B021-161D64F7EF2F}"/>
              </a:ext>
            </a:extLst>
          </p:cNvPr>
          <p:cNvSpPr>
            <a:spLocks noGrp="1"/>
          </p:cNvSpPr>
          <p:nvPr>
            <p:ph type="title" hasCustomPrompt="1"/>
          </p:nvPr>
        </p:nvSpPr>
        <p:spPr>
          <a:xfrm>
            <a:off x="5757536" y="494660"/>
            <a:ext cx="12862575" cy="1225360"/>
          </a:xfrm>
          <a:prstGeom prst="rect">
            <a:avLst/>
          </a:prstGeom>
        </p:spPr>
        <p:txBody>
          <a:bodyPr vert="horz" lIns="91440" tIns="45720" rIns="91440" bIns="45720" rtlCol="0" anchor="ctr">
            <a:normAutofit/>
          </a:bodyPr>
          <a:lstStyle>
            <a:lvl1pPr algn="ctr">
              <a:defRPr>
                <a:solidFill>
                  <a:schemeClr val="bg1"/>
                </a:solidFill>
              </a:defRPr>
            </a:lvl1pPr>
          </a:lstStyle>
          <a:p>
            <a:r>
              <a:rPr lang="en-GB"/>
              <a:t>CLICK TO EDIT TITLE</a:t>
            </a:r>
            <a:endParaRPr lang="en-US"/>
          </a:p>
        </p:txBody>
      </p:sp>
      <p:grpSp>
        <p:nvGrpSpPr>
          <p:cNvPr id="30" name="Group 29">
            <a:extLst>
              <a:ext uri="{FF2B5EF4-FFF2-40B4-BE49-F238E27FC236}">
                <a16:creationId xmlns:a16="http://schemas.microsoft.com/office/drawing/2014/main" id="{3465FE3C-F2E7-1F43-8E89-3FE518EDF9F4}"/>
              </a:ext>
            </a:extLst>
          </p:cNvPr>
          <p:cNvGrpSpPr/>
          <p:nvPr userDrawn="1"/>
        </p:nvGrpSpPr>
        <p:grpSpPr>
          <a:xfrm>
            <a:off x="2426209" y="3433488"/>
            <a:ext cx="19059425" cy="10262444"/>
            <a:chOff x="1531778" y="1344905"/>
            <a:chExt cx="9532195" cy="5131222"/>
          </a:xfrm>
        </p:grpSpPr>
        <p:pic>
          <p:nvPicPr>
            <p:cNvPr id="4" name="Picture 3" descr="A map of the world&#10;&#10;Description automatically generated with medium confidence">
              <a:extLst>
                <a:ext uri="{FF2B5EF4-FFF2-40B4-BE49-F238E27FC236}">
                  <a16:creationId xmlns:a16="http://schemas.microsoft.com/office/drawing/2014/main" id="{E932CF54-2DAA-E342-98A2-3E9C87C5E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778" y="1344905"/>
              <a:ext cx="9532195" cy="5131222"/>
            </a:xfrm>
            <a:prstGeom prst="rect">
              <a:avLst/>
            </a:prstGeom>
          </p:spPr>
        </p:pic>
        <p:grpSp>
          <p:nvGrpSpPr>
            <p:cNvPr id="5" name="Group 4">
              <a:extLst>
                <a:ext uri="{FF2B5EF4-FFF2-40B4-BE49-F238E27FC236}">
                  <a16:creationId xmlns:a16="http://schemas.microsoft.com/office/drawing/2014/main" id="{2A5CEA54-D8D0-144F-8B50-A15075817B88}"/>
                </a:ext>
              </a:extLst>
            </p:cNvPr>
            <p:cNvGrpSpPr/>
            <p:nvPr userDrawn="1"/>
          </p:nvGrpSpPr>
          <p:grpSpPr>
            <a:xfrm>
              <a:off x="4543467" y="2895144"/>
              <a:ext cx="4667275" cy="2282635"/>
              <a:chOff x="8631725" y="7259390"/>
              <a:chExt cx="8976547" cy="3885549"/>
            </a:xfrm>
          </p:grpSpPr>
          <p:sp>
            <p:nvSpPr>
              <p:cNvPr id="9" name="Shape 46">
                <a:extLst>
                  <a:ext uri="{FF2B5EF4-FFF2-40B4-BE49-F238E27FC236}">
                    <a16:creationId xmlns:a16="http://schemas.microsoft.com/office/drawing/2014/main" id="{C2166069-882D-A742-99D7-CC29834E8E6E}"/>
                  </a:ext>
                </a:extLst>
              </p:cNvPr>
              <p:cNvSpPr txBox="1">
                <a:spLocks noChangeArrowheads="1"/>
              </p:cNvSpPr>
              <p:nvPr userDrawn="1"/>
            </p:nvSpPr>
            <p:spPr bwMode="auto">
              <a:xfrm>
                <a:off x="8631725" y="9448201"/>
                <a:ext cx="1689622" cy="5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BRAZIL</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0" name="Shape 46">
                <a:extLst>
                  <a:ext uri="{FF2B5EF4-FFF2-40B4-BE49-F238E27FC236}">
                    <a16:creationId xmlns:a16="http://schemas.microsoft.com/office/drawing/2014/main" id="{4218D1C5-1C12-4240-B7C7-DD0FCF205198}"/>
                  </a:ext>
                </a:extLst>
              </p:cNvPr>
              <p:cNvSpPr txBox="1">
                <a:spLocks noChangeArrowheads="1"/>
              </p:cNvSpPr>
              <p:nvPr userDrawn="1"/>
            </p:nvSpPr>
            <p:spPr bwMode="auto">
              <a:xfrm>
                <a:off x="9197531" y="7379318"/>
                <a:ext cx="2060607" cy="5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PORTUGAL</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1" name="Shape 46">
                <a:extLst>
                  <a:ext uri="{FF2B5EF4-FFF2-40B4-BE49-F238E27FC236}">
                    <a16:creationId xmlns:a16="http://schemas.microsoft.com/office/drawing/2014/main" id="{FCFDA3E5-BD32-E54F-BD46-CDDD603468DA}"/>
                  </a:ext>
                </a:extLst>
              </p:cNvPr>
              <p:cNvSpPr txBox="1">
                <a:spLocks noChangeArrowheads="1"/>
              </p:cNvSpPr>
              <p:nvPr userDrawn="1"/>
            </p:nvSpPr>
            <p:spPr bwMode="auto">
              <a:xfrm>
                <a:off x="11424421" y="9374066"/>
                <a:ext cx="1867793" cy="638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UGANDA</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2" name="Shape 46">
                <a:extLst>
                  <a:ext uri="{FF2B5EF4-FFF2-40B4-BE49-F238E27FC236}">
                    <a16:creationId xmlns:a16="http://schemas.microsoft.com/office/drawing/2014/main" id="{6C75D4CA-A20A-D04B-B6CB-49509B444949}"/>
                  </a:ext>
                </a:extLst>
              </p:cNvPr>
              <p:cNvSpPr txBox="1">
                <a:spLocks noChangeArrowheads="1"/>
              </p:cNvSpPr>
              <p:nvPr userDrawn="1"/>
            </p:nvSpPr>
            <p:spPr bwMode="auto">
              <a:xfrm>
                <a:off x="11377375" y="10578443"/>
                <a:ext cx="2000696" cy="5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TANZANIA</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3" name="Shape 46">
                <a:extLst>
                  <a:ext uri="{FF2B5EF4-FFF2-40B4-BE49-F238E27FC236}">
                    <a16:creationId xmlns:a16="http://schemas.microsoft.com/office/drawing/2014/main" id="{5D9BFE1E-EB75-694F-B104-EA32262B70DF}"/>
                  </a:ext>
                </a:extLst>
              </p:cNvPr>
              <p:cNvSpPr txBox="1">
                <a:spLocks noChangeArrowheads="1"/>
              </p:cNvSpPr>
              <p:nvPr userDrawn="1"/>
            </p:nvSpPr>
            <p:spPr bwMode="auto">
              <a:xfrm>
                <a:off x="13117976" y="9547144"/>
                <a:ext cx="1689651" cy="5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KENYA</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4" name="Shape 46">
                <a:extLst>
                  <a:ext uri="{FF2B5EF4-FFF2-40B4-BE49-F238E27FC236}">
                    <a16:creationId xmlns:a16="http://schemas.microsoft.com/office/drawing/2014/main" id="{7CEDCE2B-7A6E-514F-933D-895B16C16843}"/>
                  </a:ext>
                </a:extLst>
              </p:cNvPr>
              <p:cNvSpPr txBox="1">
                <a:spLocks noChangeArrowheads="1"/>
              </p:cNvSpPr>
              <p:nvPr userDrawn="1"/>
            </p:nvSpPr>
            <p:spPr bwMode="auto">
              <a:xfrm>
                <a:off x="13155527" y="8992297"/>
                <a:ext cx="2122581" cy="497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PAKISTAN</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5" name="Shape 46">
                <a:extLst>
                  <a:ext uri="{FF2B5EF4-FFF2-40B4-BE49-F238E27FC236}">
                    <a16:creationId xmlns:a16="http://schemas.microsoft.com/office/drawing/2014/main" id="{F637D6A7-7509-B04C-9427-7797188BDDFC}"/>
                  </a:ext>
                </a:extLst>
              </p:cNvPr>
              <p:cNvSpPr txBox="1">
                <a:spLocks noChangeArrowheads="1"/>
              </p:cNvSpPr>
              <p:nvPr userDrawn="1"/>
            </p:nvSpPr>
            <p:spPr bwMode="auto">
              <a:xfrm>
                <a:off x="15447344" y="8035940"/>
                <a:ext cx="1689651" cy="5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INDIA</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6" name="Shape 46">
                <a:extLst>
                  <a:ext uri="{FF2B5EF4-FFF2-40B4-BE49-F238E27FC236}">
                    <a16:creationId xmlns:a16="http://schemas.microsoft.com/office/drawing/2014/main" id="{9EB4DFC2-7B83-9B45-BE72-BA762D5E4693}"/>
                  </a:ext>
                </a:extLst>
              </p:cNvPr>
              <p:cNvSpPr txBox="1">
                <a:spLocks noChangeArrowheads="1"/>
              </p:cNvSpPr>
              <p:nvPr userDrawn="1"/>
            </p:nvSpPr>
            <p:spPr bwMode="auto">
              <a:xfrm>
                <a:off x="14925641" y="7259390"/>
                <a:ext cx="2682631" cy="70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KYRGYZSTAN</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7" name="Shape 46">
                <a:extLst>
                  <a:ext uri="{FF2B5EF4-FFF2-40B4-BE49-F238E27FC236}">
                    <a16:creationId xmlns:a16="http://schemas.microsoft.com/office/drawing/2014/main" id="{E4A5A3C0-D224-B141-B3BF-E6E9A612EC8B}"/>
                  </a:ext>
                </a:extLst>
              </p:cNvPr>
              <p:cNvSpPr txBox="1">
                <a:spLocks noChangeArrowheads="1"/>
              </p:cNvSpPr>
              <p:nvPr userDrawn="1"/>
            </p:nvSpPr>
            <p:spPr bwMode="auto">
              <a:xfrm>
                <a:off x="12912493" y="7466835"/>
                <a:ext cx="2186610" cy="5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TAJIKISTAN</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sp>
            <p:nvSpPr>
              <p:cNvPr id="18" name="Shape 46">
                <a:extLst>
                  <a:ext uri="{FF2B5EF4-FFF2-40B4-BE49-F238E27FC236}">
                    <a16:creationId xmlns:a16="http://schemas.microsoft.com/office/drawing/2014/main" id="{C094DCF8-E662-1347-B3C9-33C420A2C102}"/>
                  </a:ext>
                </a:extLst>
              </p:cNvPr>
              <p:cNvSpPr txBox="1">
                <a:spLocks noChangeArrowheads="1"/>
              </p:cNvSpPr>
              <p:nvPr userDrawn="1"/>
            </p:nvSpPr>
            <p:spPr bwMode="auto">
              <a:xfrm>
                <a:off x="12509357" y="7881167"/>
                <a:ext cx="2362997" cy="55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25" tIns="91400" rIns="182825" bIns="914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lnSpc>
                    <a:spcPct val="140000"/>
                  </a:lnSpc>
                  <a:buClr>
                    <a:srgbClr val="91969B"/>
                  </a:buClr>
                  <a:buSzPct val="25000"/>
                  <a:buFont typeface="Arial" panose="020B0604020202020204" pitchFamily="34" charset="0"/>
                  <a:buNone/>
                </a:pPr>
                <a:r>
                  <a:rPr lang="en-US" altLang="en-PT" sz="2199">
                    <a:solidFill>
                      <a:sysClr val="windowText" lastClr="000000"/>
                    </a:solidFill>
                    <a:latin typeface="CoreSansG-Regular" panose="020B0503030302020202" pitchFamily="34" charset="77"/>
                    <a:sym typeface="Lato" panose="020F0502020204030203" pitchFamily="34" charset="77"/>
                  </a:rPr>
                  <a:t>AFGANISTAN</a:t>
                </a:r>
                <a:endParaRPr lang="en-US" altLang="en-PT" sz="2199" b="1">
                  <a:solidFill>
                    <a:sysClr val="windowText" lastClr="000000"/>
                  </a:solidFill>
                  <a:latin typeface="CoreSansG-Italic" panose="020B0503030302020202" pitchFamily="34" charset="77"/>
                  <a:sym typeface="Lato" panose="020F0502020204030203" pitchFamily="34" charset="77"/>
                </a:endParaRPr>
              </a:p>
            </p:txBody>
          </p:sp>
          <p:cxnSp>
            <p:nvCxnSpPr>
              <p:cNvPr id="19" name="Straight Connector 18">
                <a:extLst>
                  <a:ext uri="{FF2B5EF4-FFF2-40B4-BE49-F238E27FC236}">
                    <a16:creationId xmlns:a16="http://schemas.microsoft.com/office/drawing/2014/main" id="{07428048-F755-7C40-A6FF-69C065DD9810}"/>
                  </a:ext>
                </a:extLst>
              </p:cNvPr>
              <p:cNvCxnSpPr>
                <a:cxnSpLocks/>
              </p:cNvCxnSpPr>
              <p:nvPr userDrawn="1"/>
            </p:nvCxnSpPr>
            <p:spPr>
              <a:xfrm>
                <a:off x="11000948" y="7658293"/>
                <a:ext cx="0" cy="494514"/>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177627-BA21-334A-816A-8AD57BB1A6D6}"/>
                  </a:ext>
                </a:extLst>
              </p:cNvPr>
              <p:cNvCxnSpPr>
                <a:cxnSpLocks/>
              </p:cNvCxnSpPr>
              <p:nvPr userDrawn="1"/>
            </p:nvCxnSpPr>
            <p:spPr>
              <a:xfrm>
                <a:off x="8776644" y="9711493"/>
                <a:ext cx="0" cy="83951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5CDD73A-5929-4A4F-B003-AE3E3C0F77C4}"/>
                  </a:ext>
                </a:extLst>
              </p:cNvPr>
              <p:cNvCxnSpPr>
                <a:cxnSpLocks/>
              </p:cNvCxnSpPr>
              <p:nvPr userDrawn="1"/>
            </p:nvCxnSpPr>
            <p:spPr>
              <a:xfrm>
                <a:off x="13025418" y="9638708"/>
                <a:ext cx="0" cy="448110"/>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38E830-E6BD-9047-9AF5-25A75BF2F7BD}"/>
                  </a:ext>
                </a:extLst>
              </p:cNvPr>
              <p:cNvCxnSpPr>
                <a:cxnSpLocks/>
              </p:cNvCxnSpPr>
              <p:nvPr userDrawn="1"/>
            </p:nvCxnSpPr>
            <p:spPr>
              <a:xfrm>
                <a:off x="13091531" y="10435647"/>
                <a:ext cx="0" cy="616691"/>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29112CA-4277-A247-BA0F-B0870851DD62}"/>
                  </a:ext>
                </a:extLst>
              </p:cNvPr>
              <p:cNvCxnSpPr>
                <a:cxnSpLocks/>
              </p:cNvCxnSpPr>
              <p:nvPr userDrawn="1"/>
            </p:nvCxnSpPr>
            <p:spPr>
              <a:xfrm>
                <a:off x="13329483" y="9830392"/>
                <a:ext cx="0" cy="364582"/>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51C8175-6A1E-3045-AB9E-DCCA0AB1139D}"/>
                  </a:ext>
                </a:extLst>
              </p:cNvPr>
              <p:cNvCxnSpPr>
                <a:cxnSpLocks/>
              </p:cNvCxnSpPr>
              <p:nvPr userDrawn="1"/>
            </p:nvCxnSpPr>
            <p:spPr>
              <a:xfrm>
                <a:off x="14885577" y="8826020"/>
                <a:ext cx="0" cy="637953"/>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95C20B-A74A-E44D-A061-D91BCE579043}"/>
                  </a:ext>
                </a:extLst>
              </p:cNvPr>
              <p:cNvCxnSpPr>
                <a:cxnSpLocks/>
              </p:cNvCxnSpPr>
              <p:nvPr userDrawn="1"/>
            </p:nvCxnSpPr>
            <p:spPr>
              <a:xfrm>
                <a:off x="14653573" y="8152807"/>
                <a:ext cx="0" cy="351073"/>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0E4C0D-DECD-ED47-AD56-254ABDF63026}"/>
                  </a:ext>
                </a:extLst>
              </p:cNvPr>
              <p:cNvCxnSpPr>
                <a:cxnSpLocks/>
              </p:cNvCxnSpPr>
              <p:nvPr userDrawn="1"/>
            </p:nvCxnSpPr>
            <p:spPr>
              <a:xfrm>
                <a:off x="15644194" y="8328344"/>
                <a:ext cx="0" cy="730101"/>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4289C25-82DB-8146-A951-38FAA7FFDD14}"/>
                  </a:ext>
                </a:extLst>
              </p:cNvPr>
              <p:cNvCxnSpPr>
                <a:cxnSpLocks/>
              </p:cNvCxnSpPr>
              <p:nvPr userDrawn="1"/>
            </p:nvCxnSpPr>
            <p:spPr>
              <a:xfrm>
                <a:off x="14885577" y="7744613"/>
                <a:ext cx="0" cy="540586"/>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9C9C108-BA03-DD4D-AB90-611FFC318A40}"/>
                  </a:ext>
                </a:extLst>
              </p:cNvPr>
              <p:cNvCxnSpPr>
                <a:cxnSpLocks/>
              </p:cNvCxnSpPr>
              <p:nvPr userDrawn="1"/>
            </p:nvCxnSpPr>
            <p:spPr>
              <a:xfrm>
                <a:off x="15101065" y="7539215"/>
                <a:ext cx="0" cy="540586"/>
              </a:xfrm>
              <a:prstGeom prst="line">
                <a:avLst/>
              </a:prstGeom>
              <a:ln w="254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31" name="Picture 30" descr="Logo&#10;&#10;Description automatically generated with medium confidence">
            <a:extLst>
              <a:ext uri="{FF2B5EF4-FFF2-40B4-BE49-F238E27FC236}">
                <a16:creationId xmlns:a16="http://schemas.microsoft.com/office/drawing/2014/main" id="{EA4FDAFD-C7D5-1545-9120-64BE51CA4C2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498264" y="12722820"/>
            <a:ext cx="1879386" cy="973112"/>
          </a:xfrm>
          <a:prstGeom prst="rect">
            <a:avLst/>
          </a:prstGeom>
        </p:spPr>
      </p:pic>
    </p:spTree>
    <p:extLst>
      <p:ext uri="{BB962C8B-B14F-4D97-AF65-F5344CB8AC3E}">
        <p14:creationId xmlns:p14="http://schemas.microsoft.com/office/powerpoint/2010/main" val="36873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F7ABC99-5E3B-C74C-992C-9EC6D7A509E5}"/>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1"/>
            <a:ext cx="24377650" cy="1371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2188826" y="7291997"/>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2188826" y="9870064"/>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14" name="Graphic 28">
            <a:extLst>
              <a:ext uri="{FF2B5EF4-FFF2-40B4-BE49-F238E27FC236}">
                <a16:creationId xmlns:a16="http://schemas.microsoft.com/office/drawing/2014/main" id="{7FABC0BD-1079-C749-BEAF-1F9FF12A76A2}"/>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934892" y="2386558"/>
            <a:ext cx="7033970" cy="361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451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BD56667-D82A-8F48-9B2B-71F2B3C3D207}"/>
              </a:ext>
            </a:extLst>
          </p:cNvPr>
          <p:cNvSpPr>
            <a:spLocks noGrp="1"/>
          </p:cNvSpPr>
          <p:nvPr>
            <p:ph type="pic" sz="quarter" idx="10"/>
          </p:nvPr>
        </p:nvSpPr>
        <p:spPr>
          <a:xfrm>
            <a:off x="2" y="0"/>
            <a:ext cx="12188825" cy="13716000"/>
          </a:xfrm>
          <a:prstGeom prst="rect">
            <a:avLst/>
          </a:prstGeom>
        </p:spPr>
        <p:txBody>
          <a:bodyPr/>
          <a:lstStyle/>
          <a:p>
            <a:endParaRPr lang="en-GB"/>
          </a:p>
        </p:txBody>
      </p:sp>
      <p:sp>
        <p:nvSpPr>
          <p:cNvPr id="17" name="Text Placeholder 15">
            <a:extLst>
              <a:ext uri="{FF2B5EF4-FFF2-40B4-BE49-F238E27FC236}">
                <a16:creationId xmlns:a16="http://schemas.microsoft.com/office/drawing/2014/main" id="{64438F9E-7296-8446-AC7C-B1C157A4BA9B}"/>
              </a:ext>
            </a:extLst>
          </p:cNvPr>
          <p:cNvSpPr>
            <a:spLocks noGrp="1"/>
          </p:cNvSpPr>
          <p:nvPr>
            <p:ph type="body" sz="quarter" idx="11" hasCustomPrompt="1"/>
          </p:nvPr>
        </p:nvSpPr>
        <p:spPr>
          <a:xfrm>
            <a:off x="13098657" y="2717615"/>
            <a:ext cx="10127828" cy="8898654"/>
          </a:xfrm>
          <a:prstGeom prst="rect">
            <a:avLst/>
          </a:prstGeom>
        </p:spPr>
        <p:txBody>
          <a:bodyPr/>
          <a:lstStyle>
            <a:lvl1pPr marL="914171" indent="-914171">
              <a:lnSpc>
                <a:spcPct val="200000"/>
              </a:lnSpc>
              <a:buClr>
                <a:srgbClr val="00B0F0"/>
              </a:buClr>
              <a:buFont typeface="Wingdings" pitchFamily="2" charset="2"/>
              <a:buChar char="q"/>
              <a:defRPr b="0" i="0">
                <a:latin typeface="CORESANSG-EXTRALIGHT" panose="020B0203030302020202" pitchFamily="34" charset="77"/>
              </a:defRPr>
            </a:lvl1pPr>
            <a:lvl2pPr marL="914171" indent="0">
              <a:buClr>
                <a:srgbClr val="00B0F0"/>
              </a:buClr>
              <a:buFont typeface="Wingdings" pitchFamily="2" charset="2"/>
              <a:buNone/>
              <a:defRPr b="0" i="0">
                <a:latin typeface="CORESANSG-EXTRALIGHT" panose="020B0203030302020202" pitchFamily="34" charset="77"/>
              </a:defRPr>
            </a:lvl2pPr>
            <a:lvl3pPr marL="1828343" indent="0">
              <a:buClr>
                <a:srgbClr val="00B0F0"/>
              </a:buClr>
              <a:buFont typeface="Wingdings" pitchFamily="2" charset="2"/>
              <a:buNone/>
              <a:defRPr b="0" i="0">
                <a:latin typeface="CORESANSG-EXTRALIGHT" panose="020B0203030302020202" pitchFamily="34" charset="77"/>
              </a:defRPr>
            </a:lvl3pPr>
            <a:lvl4pPr marL="3313871" indent="-571357">
              <a:buClr>
                <a:srgbClr val="00B0F0"/>
              </a:buClr>
              <a:buFont typeface="Wingdings" pitchFamily="2" charset="2"/>
              <a:buChar char="q"/>
              <a:defRPr b="0" i="0">
                <a:latin typeface="CORESANSG-EXTRALIGHT" panose="020B0203030302020202" pitchFamily="34" charset="77"/>
              </a:defRPr>
            </a:lvl4pPr>
            <a:lvl5pPr marL="4228043" indent="-571357">
              <a:buClr>
                <a:srgbClr val="00B0F0"/>
              </a:buClr>
              <a:buFont typeface="Wingdings" pitchFamily="2" charset="2"/>
              <a:buChar char="q"/>
              <a:defRPr b="0" i="0">
                <a:latin typeface="CORESANSG-EXTRALIGHT" panose="020B0203030302020202" pitchFamily="34" charset="77"/>
              </a:defRPr>
            </a:lvl5pPr>
          </a:lstStyle>
          <a:p>
            <a:pPr lvl="0"/>
            <a:r>
              <a:rPr lang="en-GB"/>
              <a:t>Write here a good list</a:t>
            </a:r>
          </a:p>
          <a:p>
            <a:pPr lvl="0"/>
            <a:r>
              <a:rPr lang="en-GB"/>
              <a:t>Second level</a:t>
            </a:r>
          </a:p>
          <a:p>
            <a:pPr lvl="0"/>
            <a:r>
              <a:rPr lang="en-GB"/>
              <a:t>Third level</a:t>
            </a:r>
          </a:p>
          <a:p>
            <a:pPr lvl="0"/>
            <a:r>
              <a:rPr lang="en-GB"/>
              <a:t>Fourth</a:t>
            </a:r>
          </a:p>
          <a:p>
            <a:pPr lvl="0"/>
            <a:endParaRPr lang="en-GB"/>
          </a:p>
        </p:txBody>
      </p:sp>
    </p:spTree>
    <p:extLst>
      <p:ext uri="{BB962C8B-B14F-4D97-AF65-F5344CB8AC3E}">
        <p14:creationId xmlns:p14="http://schemas.microsoft.com/office/powerpoint/2010/main" val="136855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E8BFD0EA-D1AF-794D-A124-00DD5A5C7FB3}"/>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r="47932"/>
          <a:stretch>
            <a:fillRect/>
          </a:stretch>
        </p:blipFill>
        <p:spPr bwMode="auto">
          <a:xfrm>
            <a:off x="19607197" y="1067237"/>
            <a:ext cx="4770453" cy="85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a:extLst>
              <a:ext uri="{FF2B5EF4-FFF2-40B4-BE49-F238E27FC236}">
                <a16:creationId xmlns:a16="http://schemas.microsoft.com/office/drawing/2014/main" id="{8A71DA54-CE6E-514D-B69C-D6699FDAE555}"/>
              </a:ext>
            </a:extLst>
          </p:cNvPr>
          <p:cNvSpPr>
            <a:spLocks noGrp="1"/>
          </p:cNvSpPr>
          <p:nvPr>
            <p:ph type="title" hasCustomPrompt="1"/>
          </p:nvPr>
        </p:nvSpPr>
        <p:spPr>
          <a:xfrm>
            <a:off x="1900175" y="3726296"/>
            <a:ext cx="16690380" cy="1617232"/>
          </a:xfrm>
          <a:prstGeom prst="rect">
            <a:avLst/>
          </a:prstGeom>
        </p:spPr>
        <p:txBody>
          <a:bodyPr vert="horz" lIns="91440" tIns="45720" rIns="91440" bIns="45720" rtlCol="0" anchor="ctr">
            <a:normAutofit/>
          </a:bodyPr>
          <a:lstStyle>
            <a:lvl1pPr>
              <a:defRPr>
                <a:solidFill>
                  <a:srgbClr val="00B0F0"/>
                </a:solidFill>
              </a:defRPr>
            </a:lvl1pPr>
          </a:lstStyle>
          <a:p>
            <a:r>
              <a:rPr lang="en-GB"/>
              <a:t>CLICK TO EDIT TITLE</a:t>
            </a:r>
            <a:endParaRPr lang="en-US"/>
          </a:p>
        </p:txBody>
      </p:sp>
      <p:sp>
        <p:nvSpPr>
          <p:cNvPr id="7" name="Text Placeholder 15">
            <a:extLst>
              <a:ext uri="{FF2B5EF4-FFF2-40B4-BE49-F238E27FC236}">
                <a16:creationId xmlns:a16="http://schemas.microsoft.com/office/drawing/2014/main" id="{4A00B917-E4F4-3F45-8F9D-3CF56DA9331B}"/>
              </a:ext>
            </a:extLst>
          </p:cNvPr>
          <p:cNvSpPr>
            <a:spLocks noGrp="1"/>
          </p:cNvSpPr>
          <p:nvPr>
            <p:ph type="body" sz="quarter" idx="10"/>
          </p:nvPr>
        </p:nvSpPr>
        <p:spPr>
          <a:xfrm>
            <a:off x="1900175" y="5841815"/>
            <a:ext cx="16690380" cy="4286250"/>
          </a:xfrm>
          <a:prstGeom prst="rect">
            <a:avLst/>
          </a:prstGeom>
        </p:spPr>
        <p:txBody>
          <a:bodyPr/>
          <a:lstStyle>
            <a:lvl1pPr marL="0" indent="0">
              <a:buNone/>
              <a:defRPr b="0" i="0">
                <a:latin typeface="CORESANSG-EXTRALIGHT" panose="020B0203030302020202" pitchFamily="34" charset="77"/>
              </a:defRPr>
            </a:lvl1pPr>
            <a:lvl2pPr marL="914171" indent="0">
              <a:buNone/>
              <a:defRPr b="0" i="0">
                <a:latin typeface="CORESANSG-EXTRALIGHT" panose="020B0203030302020202" pitchFamily="34" charset="77"/>
              </a:defRPr>
            </a:lvl2pPr>
            <a:lvl3pPr marL="1828343" indent="0">
              <a:buNone/>
              <a:defRPr b="0" i="0">
                <a:latin typeface="CORESANSG-EXTRALIGHT" panose="020B0203030302020202" pitchFamily="34" charset="77"/>
              </a:defRPr>
            </a:lvl3pPr>
            <a:lvl4pPr marL="2742514" indent="0">
              <a:buNone/>
              <a:defRPr b="0" i="0">
                <a:latin typeface="CORESANSG-EXTRALIGHT" panose="020B0203030302020202" pitchFamily="34" charset="77"/>
              </a:defRPr>
            </a:lvl4pPr>
            <a:lvl5pPr marL="3656686" indent="0">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1317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8FCBA-662A-E042-93EF-423207FDE690}"/>
              </a:ext>
            </a:extLst>
          </p:cNvPr>
          <p:cNvSpPr/>
          <p:nvPr userDrawn="1"/>
        </p:nvSpPr>
        <p:spPr>
          <a:xfrm>
            <a:off x="0" y="0"/>
            <a:ext cx="24377650" cy="137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pic>
        <p:nvPicPr>
          <p:cNvPr id="5" name="Picture 5">
            <a:extLst>
              <a:ext uri="{FF2B5EF4-FFF2-40B4-BE49-F238E27FC236}">
                <a16:creationId xmlns:a16="http://schemas.microsoft.com/office/drawing/2014/main" id="{E8BFD0EA-D1AF-794D-A124-00DD5A5C7FB3}"/>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r="47932"/>
          <a:stretch>
            <a:fillRect/>
          </a:stretch>
        </p:blipFill>
        <p:spPr bwMode="auto">
          <a:xfrm>
            <a:off x="19607197" y="915705"/>
            <a:ext cx="4770453" cy="855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Placeholder 1">
            <a:extLst>
              <a:ext uri="{FF2B5EF4-FFF2-40B4-BE49-F238E27FC236}">
                <a16:creationId xmlns:a16="http://schemas.microsoft.com/office/drawing/2014/main" id="{8A71DA54-CE6E-514D-B69C-D6699FDAE555}"/>
              </a:ext>
            </a:extLst>
          </p:cNvPr>
          <p:cNvSpPr>
            <a:spLocks noGrp="1"/>
          </p:cNvSpPr>
          <p:nvPr>
            <p:ph type="title" hasCustomPrompt="1"/>
          </p:nvPr>
        </p:nvSpPr>
        <p:spPr>
          <a:xfrm>
            <a:off x="1900175" y="3726296"/>
            <a:ext cx="16690380" cy="1617232"/>
          </a:xfrm>
          <a:prstGeom prst="rect">
            <a:avLst/>
          </a:prstGeom>
        </p:spPr>
        <p:txBody>
          <a:bodyPr vert="horz" lIns="91440" tIns="45720" rIns="91440" bIns="45720" rtlCol="0" anchor="ctr">
            <a:normAutofit/>
          </a:bodyPr>
          <a:lstStyle>
            <a:lvl1pPr>
              <a:defRPr>
                <a:solidFill>
                  <a:schemeClr val="bg1"/>
                </a:solidFill>
              </a:defRPr>
            </a:lvl1pPr>
          </a:lstStyle>
          <a:p>
            <a:r>
              <a:rPr lang="en-GB"/>
              <a:t>CLICK TO EDIT TITLE</a:t>
            </a:r>
            <a:endParaRPr lang="en-US"/>
          </a:p>
        </p:txBody>
      </p:sp>
      <p:sp>
        <p:nvSpPr>
          <p:cNvPr id="7" name="Text Placeholder 15">
            <a:extLst>
              <a:ext uri="{FF2B5EF4-FFF2-40B4-BE49-F238E27FC236}">
                <a16:creationId xmlns:a16="http://schemas.microsoft.com/office/drawing/2014/main" id="{4A00B917-E4F4-3F45-8F9D-3CF56DA9331B}"/>
              </a:ext>
            </a:extLst>
          </p:cNvPr>
          <p:cNvSpPr>
            <a:spLocks noGrp="1"/>
          </p:cNvSpPr>
          <p:nvPr>
            <p:ph type="body" sz="quarter" idx="10"/>
          </p:nvPr>
        </p:nvSpPr>
        <p:spPr>
          <a:xfrm>
            <a:off x="1900175" y="5841815"/>
            <a:ext cx="16690380" cy="4286250"/>
          </a:xfrm>
          <a:prstGeom prst="rect">
            <a:avLst/>
          </a:prstGeom>
        </p:spPr>
        <p:txBody>
          <a:bodyPr/>
          <a:lstStyle>
            <a:lvl1pPr marL="0" indent="0">
              <a:buNone/>
              <a:defRPr b="0" i="0">
                <a:solidFill>
                  <a:schemeClr val="bg1"/>
                </a:solidFill>
                <a:latin typeface="CORESANSG-EXTRALIGHT" panose="020B0203030302020202" pitchFamily="34" charset="77"/>
              </a:defRPr>
            </a:lvl1pPr>
            <a:lvl2pPr marL="914171" indent="0">
              <a:buNone/>
              <a:defRPr b="0" i="0">
                <a:solidFill>
                  <a:schemeClr val="bg1"/>
                </a:solidFill>
                <a:latin typeface="CORESANSG-EXTRALIGHT" panose="020B0203030302020202" pitchFamily="34" charset="77"/>
              </a:defRPr>
            </a:lvl2pPr>
            <a:lvl3pPr marL="1828343" indent="0">
              <a:buNone/>
              <a:defRPr b="0" i="0">
                <a:solidFill>
                  <a:schemeClr val="bg1"/>
                </a:solidFill>
                <a:latin typeface="CORESANSG-EXTRALIGHT" panose="020B0203030302020202" pitchFamily="34" charset="77"/>
              </a:defRPr>
            </a:lvl3pPr>
            <a:lvl4pPr marL="2742514" indent="0">
              <a:buNone/>
              <a:defRPr b="0" i="0">
                <a:solidFill>
                  <a:schemeClr val="bg1"/>
                </a:solidFill>
                <a:latin typeface="CORESANSG-EXTRALIGHT" panose="020B0203030302020202" pitchFamily="34" charset="77"/>
              </a:defRPr>
            </a:lvl4pPr>
            <a:lvl5pPr marL="3656686" indent="0">
              <a:buNone/>
              <a:defRPr b="0" i="0">
                <a:solidFill>
                  <a:schemeClr val="bg1"/>
                </a:solidFill>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Logo&#10;&#10;Description automatically generated with medium confidence">
            <a:extLst>
              <a:ext uri="{FF2B5EF4-FFF2-40B4-BE49-F238E27FC236}">
                <a16:creationId xmlns:a16="http://schemas.microsoft.com/office/drawing/2014/main" id="{29D41042-9A1A-0547-8280-C261BFCEDF4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498264" y="12742888"/>
            <a:ext cx="1879386" cy="973112"/>
          </a:xfrm>
          <a:prstGeom prst="rect">
            <a:avLst/>
          </a:prstGeom>
        </p:spPr>
      </p:pic>
    </p:spTree>
    <p:extLst>
      <p:ext uri="{BB962C8B-B14F-4D97-AF65-F5344CB8AC3E}">
        <p14:creationId xmlns:p14="http://schemas.microsoft.com/office/powerpoint/2010/main" val="1588959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0DEB26-DA79-024E-A426-457C382032A5}"/>
              </a:ext>
            </a:extLst>
          </p:cNvPr>
          <p:cNvSpPr>
            <a:spLocks noGrp="1"/>
          </p:cNvSpPr>
          <p:nvPr>
            <p:ph type="pic" sz="quarter" idx="10"/>
          </p:nvPr>
        </p:nvSpPr>
        <p:spPr>
          <a:xfrm>
            <a:off x="0" y="2"/>
            <a:ext cx="24377650" cy="4286252"/>
          </a:xfrm>
          <a:prstGeom prst="rect">
            <a:avLst/>
          </a:prstGeom>
        </p:spPr>
        <p:txBody>
          <a:bodyPr/>
          <a:lstStyle/>
          <a:p>
            <a:endParaRPr lang="en-GB"/>
          </a:p>
        </p:txBody>
      </p:sp>
      <p:sp>
        <p:nvSpPr>
          <p:cNvPr id="30" name="Title Placeholder 1">
            <a:extLst>
              <a:ext uri="{FF2B5EF4-FFF2-40B4-BE49-F238E27FC236}">
                <a16:creationId xmlns:a16="http://schemas.microsoft.com/office/drawing/2014/main" id="{33376E33-EAD7-5543-8D94-D9D54194A129}"/>
              </a:ext>
            </a:extLst>
          </p:cNvPr>
          <p:cNvSpPr>
            <a:spLocks noGrp="1"/>
          </p:cNvSpPr>
          <p:nvPr>
            <p:ph type="title" hasCustomPrompt="1"/>
          </p:nvPr>
        </p:nvSpPr>
        <p:spPr>
          <a:xfrm>
            <a:off x="2941303" y="5240768"/>
            <a:ext cx="17144864" cy="1617232"/>
          </a:xfrm>
          <a:prstGeom prst="rect">
            <a:avLst/>
          </a:prstGeom>
        </p:spPr>
        <p:txBody>
          <a:bodyPr vert="horz" lIns="91440" tIns="45720" rIns="91440" bIns="45720" rtlCol="0" anchor="ctr">
            <a:normAutofit/>
          </a:bodyPr>
          <a:lstStyle>
            <a:lvl1pPr>
              <a:defRPr>
                <a:solidFill>
                  <a:srgbClr val="00B0F0"/>
                </a:solidFill>
              </a:defRPr>
            </a:lvl1pPr>
          </a:lstStyle>
          <a:p>
            <a:r>
              <a:rPr lang="en-GB"/>
              <a:t>CLICK TO EDIT TITLE</a:t>
            </a:r>
            <a:endParaRPr lang="en-US"/>
          </a:p>
        </p:txBody>
      </p:sp>
      <p:sp>
        <p:nvSpPr>
          <p:cNvPr id="31" name="Text Placeholder 15">
            <a:extLst>
              <a:ext uri="{FF2B5EF4-FFF2-40B4-BE49-F238E27FC236}">
                <a16:creationId xmlns:a16="http://schemas.microsoft.com/office/drawing/2014/main" id="{1A9215DE-411F-2F48-83BE-34E91BE38B07}"/>
              </a:ext>
            </a:extLst>
          </p:cNvPr>
          <p:cNvSpPr>
            <a:spLocks noGrp="1"/>
          </p:cNvSpPr>
          <p:nvPr>
            <p:ph type="body" sz="quarter" idx="11"/>
          </p:nvPr>
        </p:nvSpPr>
        <p:spPr>
          <a:xfrm>
            <a:off x="2941303" y="7356287"/>
            <a:ext cx="17144864" cy="4286250"/>
          </a:xfrm>
          <a:prstGeom prst="rect">
            <a:avLst/>
          </a:prstGeom>
        </p:spPr>
        <p:txBody>
          <a:bodyPr/>
          <a:lstStyle>
            <a:lvl1pPr marL="0" indent="0">
              <a:buNone/>
              <a:defRPr b="0" i="0">
                <a:latin typeface="CORESANSG-EXTRALIGHT" panose="020B0203030302020202" pitchFamily="34" charset="77"/>
              </a:defRPr>
            </a:lvl1pPr>
            <a:lvl2pPr marL="914171" indent="0">
              <a:buNone/>
              <a:defRPr b="0" i="0">
                <a:latin typeface="CORESANSG-EXTRALIGHT" panose="020B0203030302020202" pitchFamily="34" charset="77"/>
              </a:defRPr>
            </a:lvl2pPr>
            <a:lvl3pPr marL="1828343" indent="0">
              <a:buNone/>
              <a:defRPr b="0" i="0">
                <a:latin typeface="CORESANSG-EXTRALIGHT" panose="020B0203030302020202" pitchFamily="34" charset="77"/>
              </a:defRPr>
            </a:lvl3pPr>
            <a:lvl4pPr marL="2742514" indent="0">
              <a:buNone/>
              <a:defRPr b="0" i="0">
                <a:latin typeface="CORESANSG-EXTRALIGHT" panose="020B0203030302020202" pitchFamily="34" charset="77"/>
              </a:defRPr>
            </a:lvl4pPr>
            <a:lvl5pPr marL="3656686" indent="0">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65227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0DEB26-DA79-024E-A426-457C382032A5}"/>
              </a:ext>
            </a:extLst>
          </p:cNvPr>
          <p:cNvSpPr>
            <a:spLocks noGrp="1"/>
          </p:cNvSpPr>
          <p:nvPr>
            <p:ph type="pic" sz="quarter" idx="10"/>
          </p:nvPr>
        </p:nvSpPr>
        <p:spPr>
          <a:xfrm>
            <a:off x="0" y="2"/>
            <a:ext cx="24377650" cy="4286252"/>
          </a:xfrm>
          <a:prstGeom prst="rect">
            <a:avLst/>
          </a:prstGeom>
        </p:spPr>
        <p:txBody>
          <a:bodyPr/>
          <a:lstStyle/>
          <a:p>
            <a:endParaRPr lang="en-GB"/>
          </a:p>
        </p:txBody>
      </p:sp>
      <p:sp>
        <p:nvSpPr>
          <p:cNvPr id="30" name="Title Placeholder 1">
            <a:extLst>
              <a:ext uri="{FF2B5EF4-FFF2-40B4-BE49-F238E27FC236}">
                <a16:creationId xmlns:a16="http://schemas.microsoft.com/office/drawing/2014/main" id="{33376E33-EAD7-5543-8D94-D9D54194A129}"/>
              </a:ext>
            </a:extLst>
          </p:cNvPr>
          <p:cNvSpPr>
            <a:spLocks noGrp="1"/>
          </p:cNvSpPr>
          <p:nvPr>
            <p:ph type="title" hasCustomPrompt="1"/>
          </p:nvPr>
        </p:nvSpPr>
        <p:spPr>
          <a:xfrm>
            <a:off x="2941303" y="5240768"/>
            <a:ext cx="17144864" cy="1617232"/>
          </a:xfrm>
          <a:prstGeom prst="rect">
            <a:avLst/>
          </a:prstGeom>
        </p:spPr>
        <p:txBody>
          <a:bodyPr vert="horz" lIns="91440" tIns="45720" rIns="91440" bIns="45720" rtlCol="0" anchor="ctr">
            <a:normAutofit/>
          </a:bodyPr>
          <a:lstStyle>
            <a:lvl1pPr>
              <a:defRPr>
                <a:solidFill>
                  <a:srgbClr val="00B0F0"/>
                </a:solidFill>
              </a:defRPr>
            </a:lvl1pPr>
          </a:lstStyle>
          <a:p>
            <a:r>
              <a:rPr lang="en-GB"/>
              <a:t>CLICK TO EDIT TITLE</a:t>
            </a:r>
            <a:endParaRPr lang="en-US"/>
          </a:p>
        </p:txBody>
      </p:sp>
      <p:sp>
        <p:nvSpPr>
          <p:cNvPr id="31" name="Text Placeholder 15">
            <a:extLst>
              <a:ext uri="{FF2B5EF4-FFF2-40B4-BE49-F238E27FC236}">
                <a16:creationId xmlns:a16="http://schemas.microsoft.com/office/drawing/2014/main" id="{1A9215DE-411F-2F48-83BE-34E91BE38B07}"/>
              </a:ext>
            </a:extLst>
          </p:cNvPr>
          <p:cNvSpPr>
            <a:spLocks noGrp="1"/>
          </p:cNvSpPr>
          <p:nvPr>
            <p:ph type="body" sz="quarter" idx="11"/>
          </p:nvPr>
        </p:nvSpPr>
        <p:spPr>
          <a:xfrm>
            <a:off x="2941303" y="7356287"/>
            <a:ext cx="17144864" cy="4286250"/>
          </a:xfrm>
          <a:prstGeom prst="rect">
            <a:avLst/>
          </a:prstGeom>
        </p:spPr>
        <p:txBody>
          <a:bodyPr/>
          <a:lstStyle>
            <a:lvl1pPr marL="0" indent="0">
              <a:buNone/>
              <a:defRPr b="0" i="0">
                <a:latin typeface="CORESANSG-EXTRALIGHT" panose="020B0203030302020202" pitchFamily="34" charset="77"/>
              </a:defRPr>
            </a:lvl1pPr>
            <a:lvl2pPr marL="914171" indent="0">
              <a:buNone/>
              <a:defRPr b="0" i="0">
                <a:latin typeface="CORESANSG-EXTRALIGHT" panose="020B0203030302020202" pitchFamily="34" charset="77"/>
              </a:defRPr>
            </a:lvl2pPr>
            <a:lvl3pPr marL="1828343" indent="0">
              <a:buNone/>
              <a:defRPr b="0" i="0">
                <a:latin typeface="CORESANSG-EXTRALIGHT" panose="020B0203030302020202" pitchFamily="34" charset="77"/>
              </a:defRPr>
            </a:lvl3pPr>
            <a:lvl4pPr marL="2742514" indent="0">
              <a:buNone/>
              <a:defRPr b="0" i="0">
                <a:latin typeface="CORESANSG-EXTRALIGHT" panose="020B0203030302020202" pitchFamily="34" charset="77"/>
              </a:defRPr>
            </a:lvl4pPr>
            <a:lvl5pPr marL="3656686" indent="0">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id="{FDB72C57-A7DF-1F44-92F5-45D0D8D9B1AC}"/>
              </a:ext>
            </a:extLst>
          </p:cNvPr>
          <p:cNvSpPr/>
          <p:nvPr userDrawn="1"/>
        </p:nvSpPr>
        <p:spPr>
          <a:xfrm>
            <a:off x="0" y="13590494"/>
            <a:ext cx="24377650" cy="2169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Tree>
    <p:extLst>
      <p:ext uri="{BB962C8B-B14F-4D97-AF65-F5344CB8AC3E}">
        <p14:creationId xmlns:p14="http://schemas.microsoft.com/office/powerpoint/2010/main" val="3734100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85446AF-92AD-8D45-AFC4-12705029EE14}"/>
              </a:ext>
            </a:extLst>
          </p:cNvPr>
          <p:cNvSpPr>
            <a:spLocks noGrp="1"/>
          </p:cNvSpPr>
          <p:nvPr>
            <p:ph type="title" hasCustomPrompt="1"/>
          </p:nvPr>
        </p:nvSpPr>
        <p:spPr>
          <a:xfrm>
            <a:off x="4634196" y="4631168"/>
            <a:ext cx="17144864" cy="1617232"/>
          </a:xfrm>
          <a:prstGeom prst="rect">
            <a:avLst/>
          </a:prstGeom>
        </p:spPr>
        <p:txBody>
          <a:bodyPr vert="horz" lIns="91440" tIns="45720" rIns="91440" bIns="45720" rtlCol="0" anchor="ctr">
            <a:normAutofit/>
          </a:bodyPr>
          <a:lstStyle>
            <a:lvl1pPr>
              <a:defRPr>
                <a:solidFill>
                  <a:srgbClr val="00B0F0"/>
                </a:solidFill>
              </a:defRPr>
            </a:lvl1pPr>
          </a:lstStyle>
          <a:p>
            <a:r>
              <a:rPr lang="en-GB"/>
              <a:t>CLICK TO EDIT TITLE</a:t>
            </a:r>
            <a:endParaRPr lang="en-US"/>
          </a:p>
        </p:txBody>
      </p:sp>
      <p:sp>
        <p:nvSpPr>
          <p:cNvPr id="8" name="Text Placeholder 15">
            <a:extLst>
              <a:ext uri="{FF2B5EF4-FFF2-40B4-BE49-F238E27FC236}">
                <a16:creationId xmlns:a16="http://schemas.microsoft.com/office/drawing/2014/main" id="{0B0B187F-F8A6-9943-85A6-24D5A2199434}"/>
              </a:ext>
            </a:extLst>
          </p:cNvPr>
          <p:cNvSpPr>
            <a:spLocks noGrp="1"/>
          </p:cNvSpPr>
          <p:nvPr>
            <p:ph type="body" sz="quarter" idx="11"/>
          </p:nvPr>
        </p:nvSpPr>
        <p:spPr>
          <a:xfrm>
            <a:off x="4634196" y="6746687"/>
            <a:ext cx="17144864" cy="4286250"/>
          </a:xfrm>
          <a:prstGeom prst="rect">
            <a:avLst/>
          </a:prstGeom>
        </p:spPr>
        <p:txBody>
          <a:bodyPr/>
          <a:lstStyle>
            <a:lvl1pPr marL="0" indent="0">
              <a:buNone/>
              <a:defRPr b="0" i="0">
                <a:latin typeface="CORESANSG-EXTRALIGHT" panose="020B0203030302020202" pitchFamily="34" charset="77"/>
              </a:defRPr>
            </a:lvl1pPr>
            <a:lvl2pPr marL="914171" indent="0">
              <a:buNone/>
              <a:defRPr b="0" i="0">
                <a:latin typeface="CORESANSG-EXTRALIGHT" panose="020B0203030302020202" pitchFamily="34" charset="77"/>
              </a:defRPr>
            </a:lvl2pPr>
            <a:lvl3pPr marL="1828343" indent="0">
              <a:buNone/>
              <a:defRPr b="0" i="0">
                <a:latin typeface="CORESANSG-EXTRALIGHT" panose="020B0203030302020202" pitchFamily="34" charset="77"/>
              </a:defRPr>
            </a:lvl3pPr>
            <a:lvl4pPr marL="2742514" indent="0">
              <a:buNone/>
              <a:defRPr b="0" i="0">
                <a:latin typeface="CORESANSG-EXTRALIGHT" panose="020B0203030302020202" pitchFamily="34" charset="77"/>
              </a:defRPr>
            </a:lvl4pPr>
            <a:lvl5pPr marL="3656686" indent="0">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9">
            <a:extLst>
              <a:ext uri="{FF2B5EF4-FFF2-40B4-BE49-F238E27FC236}">
                <a16:creationId xmlns:a16="http://schemas.microsoft.com/office/drawing/2014/main" id="{F16E004E-BC6F-6C42-A06D-00CBCBAC7DF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24581" r="-1"/>
          <a:stretch/>
        </p:blipFill>
        <p:spPr bwMode="auto">
          <a:xfrm rot="5400000">
            <a:off x="-6039064" y="6039065"/>
            <a:ext cx="13715998" cy="163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588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251A524D-A2E3-8F49-BC23-26F7144940D2}"/>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l="24581" r="-1"/>
          <a:stretch/>
        </p:blipFill>
        <p:spPr bwMode="auto">
          <a:xfrm rot="5400000">
            <a:off x="-6039066" y="6039065"/>
            <a:ext cx="13715998" cy="163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5">
            <a:extLst>
              <a:ext uri="{FF2B5EF4-FFF2-40B4-BE49-F238E27FC236}">
                <a16:creationId xmlns:a16="http://schemas.microsoft.com/office/drawing/2014/main" id="{0F4AEA87-0449-924B-B5C4-E39CF4939A5D}"/>
              </a:ext>
            </a:extLst>
          </p:cNvPr>
          <p:cNvSpPr>
            <a:spLocks noGrp="1"/>
          </p:cNvSpPr>
          <p:nvPr>
            <p:ph type="body" sz="quarter" idx="11" hasCustomPrompt="1"/>
          </p:nvPr>
        </p:nvSpPr>
        <p:spPr>
          <a:xfrm>
            <a:off x="5209779" y="2408673"/>
            <a:ext cx="15104929" cy="8898654"/>
          </a:xfrm>
          <a:prstGeom prst="rect">
            <a:avLst/>
          </a:prstGeom>
        </p:spPr>
        <p:txBody>
          <a:bodyPr/>
          <a:lstStyle>
            <a:lvl1pPr marL="914171" indent="-914171">
              <a:lnSpc>
                <a:spcPct val="200000"/>
              </a:lnSpc>
              <a:buClr>
                <a:srgbClr val="00B0F0"/>
              </a:buClr>
              <a:buFont typeface="Wingdings" pitchFamily="2" charset="2"/>
              <a:buChar char="q"/>
              <a:defRPr b="0" i="0">
                <a:latin typeface="CORESANSG-EXTRALIGHT" panose="020B0203030302020202" pitchFamily="34" charset="77"/>
              </a:defRPr>
            </a:lvl1pPr>
            <a:lvl2pPr marL="914171" indent="0">
              <a:buClr>
                <a:srgbClr val="00B0F0"/>
              </a:buClr>
              <a:buFont typeface="Wingdings" pitchFamily="2" charset="2"/>
              <a:buNone/>
              <a:defRPr b="0" i="0">
                <a:latin typeface="CORESANSG-EXTRALIGHT" panose="020B0203030302020202" pitchFamily="34" charset="77"/>
              </a:defRPr>
            </a:lvl2pPr>
            <a:lvl3pPr marL="1828343" indent="0">
              <a:buClr>
                <a:srgbClr val="00B0F0"/>
              </a:buClr>
              <a:buFont typeface="Wingdings" pitchFamily="2" charset="2"/>
              <a:buNone/>
              <a:defRPr b="0" i="0">
                <a:latin typeface="CORESANSG-EXTRALIGHT" panose="020B0203030302020202" pitchFamily="34" charset="77"/>
              </a:defRPr>
            </a:lvl3pPr>
            <a:lvl4pPr marL="3313871" indent="-571357">
              <a:buClr>
                <a:srgbClr val="00B0F0"/>
              </a:buClr>
              <a:buFont typeface="Wingdings" pitchFamily="2" charset="2"/>
              <a:buChar char="q"/>
              <a:defRPr b="0" i="0">
                <a:latin typeface="CORESANSG-EXTRALIGHT" panose="020B0203030302020202" pitchFamily="34" charset="77"/>
              </a:defRPr>
            </a:lvl4pPr>
            <a:lvl5pPr marL="4228043" indent="-571357">
              <a:buClr>
                <a:srgbClr val="00B0F0"/>
              </a:buClr>
              <a:buFont typeface="Wingdings" pitchFamily="2" charset="2"/>
              <a:buChar char="q"/>
              <a:defRPr b="0" i="0">
                <a:latin typeface="CORESANSG-EXTRALIGHT" panose="020B0203030302020202" pitchFamily="34" charset="77"/>
              </a:defRPr>
            </a:lvl5pPr>
          </a:lstStyle>
          <a:p>
            <a:pPr lvl="0"/>
            <a:r>
              <a:rPr lang="en-GB"/>
              <a:t>Write here a good list</a:t>
            </a:r>
          </a:p>
          <a:p>
            <a:pPr lvl="0"/>
            <a:r>
              <a:rPr lang="en-GB"/>
              <a:t>Second level</a:t>
            </a:r>
          </a:p>
          <a:p>
            <a:pPr lvl="0"/>
            <a:r>
              <a:rPr lang="en-GB"/>
              <a:t>Third level</a:t>
            </a:r>
          </a:p>
          <a:p>
            <a:pPr lvl="0"/>
            <a:r>
              <a:rPr lang="en-GB"/>
              <a:t>Fourth</a:t>
            </a:r>
          </a:p>
          <a:p>
            <a:pPr lvl="0"/>
            <a:endParaRPr lang="en-GB"/>
          </a:p>
        </p:txBody>
      </p:sp>
    </p:spTree>
    <p:extLst>
      <p:ext uri="{BB962C8B-B14F-4D97-AF65-F5344CB8AC3E}">
        <p14:creationId xmlns:p14="http://schemas.microsoft.com/office/powerpoint/2010/main" val="3968630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0E0DEB26-DA79-024E-A426-457C382032A5}"/>
              </a:ext>
            </a:extLst>
          </p:cNvPr>
          <p:cNvSpPr>
            <a:spLocks noGrp="1"/>
          </p:cNvSpPr>
          <p:nvPr>
            <p:ph type="pic" sz="quarter" idx="10"/>
          </p:nvPr>
        </p:nvSpPr>
        <p:spPr>
          <a:xfrm>
            <a:off x="0" y="2"/>
            <a:ext cx="24377650" cy="4286252"/>
          </a:xfrm>
          <a:prstGeom prst="rect">
            <a:avLst/>
          </a:prstGeom>
        </p:spPr>
        <p:txBody>
          <a:bodyPr/>
          <a:lstStyle/>
          <a:p>
            <a:endParaRPr lang="en-GB"/>
          </a:p>
        </p:txBody>
      </p:sp>
      <p:sp>
        <p:nvSpPr>
          <p:cNvPr id="30" name="Title Placeholder 1">
            <a:extLst>
              <a:ext uri="{FF2B5EF4-FFF2-40B4-BE49-F238E27FC236}">
                <a16:creationId xmlns:a16="http://schemas.microsoft.com/office/drawing/2014/main" id="{33376E33-EAD7-5543-8D94-D9D54194A129}"/>
              </a:ext>
            </a:extLst>
          </p:cNvPr>
          <p:cNvSpPr>
            <a:spLocks noGrp="1"/>
          </p:cNvSpPr>
          <p:nvPr>
            <p:ph type="title" hasCustomPrompt="1"/>
          </p:nvPr>
        </p:nvSpPr>
        <p:spPr>
          <a:xfrm>
            <a:off x="2941303" y="5240768"/>
            <a:ext cx="17144864" cy="1617232"/>
          </a:xfrm>
          <a:prstGeom prst="rect">
            <a:avLst/>
          </a:prstGeom>
        </p:spPr>
        <p:txBody>
          <a:bodyPr vert="horz" lIns="91440" tIns="45720" rIns="91440" bIns="45720" rtlCol="0" anchor="ctr">
            <a:normAutofit/>
          </a:bodyPr>
          <a:lstStyle>
            <a:lvl1pPr>
              <a:defRPr>
                <a:solidFill>
                  <a:srgbClr val="00B0F0"/>
                </a:solidFill>
              </a:defRPr>
            </a:lvl1pPr>
          </a:lstStyle>
          <a:p>
            <a:r>
              <a:rPr lang="en-GB"/>
              <a:t>CLICK TO EDIT TITLE</a:t>
            </a:r>
            <a:endParaRPr lang="en-US"/>
          </a:p>
        </p:txBody>
      </p:sp>
      <p:sp>
        <p:nvSpPr>
          <p:cNvPr id="31" name="Text Placeholder 15">
            <a:extLst>
              <a:ext uri="{FF2B5EF4-FFF2-40B4-BE49-F238E27FC236}">
                <a16:creationId xmlns:a16="http://schemas.microsoft.com/office/drawing/2014/main" id="{1A9215DE-411F-2F48-83BE-34E91BE38B07}"/>
              </a:ext>
            </a:extLst>
          </p:cNvPr>
          <p:cNvSpPr>
            <a:spLocks noGrp="1"/>
          </p:cNvSpPr>
          <p:nvPr>
            <p:ph type="body" sz="quarter" idx="11"/>
          </p:nvPr>
        </p:nvSpPr>
        <p:spPr>
          <a:xfrm>
            <a:off x="2941303" y="7356287"/>
            <a:ext cx="17144864" cy="4286250"/>
          </a:xfrm>
          <a:prstGeom prst="rect">
            <a:avLst/>
          </a:prstGeom>
        </p:spPr>
        <p:txBody>
          <a:bodyPr/>
          <a:lstStyle>
            <a:lvl1pPr marL="0" indent="0">
              <a:buNone/>
              <a:defRPr b="0" i="0">
                <a:latin typeface="CORESANSG-EXTRALIGHT" panose="020B0203030302020202" pitchFamily="34" charset="77"/>
              </a:defRPr>
            </a:lvl1pPr>
            <a:lvl2pPr marL="914171" indent="0">
              <a:buNone/>
              <a:defRPr b="0" i="0">
                <a:latin typeface="CORESANSG-EXTRALIGHT" panose="020B0203030302020202" pitchFamily="34" charset="77"/>
              </a:defRPr>
            </a:lvl2pPr>
            <a:lvl3pPr marL="1828343" indent="0">
              <a:buNone/>
              <a:defRPr b="0" i="0">
                <a:latin typeface="CORESANSG-EXTRALIGHT" panose="020B0203030302020202" pitchFamily="34" charset="77"/>
              </a:defRPr>
            </a:lvl3pPr>
            <a:lvl4pPr marL="2742514" indent="0">
              <a:buNone/>
              <a:defRPr b="0" i="0">
                <a:latin typeface="CORESANSG-EXTRALIGHT" panose="020B0203030302020202" pitchFamily="34" charset="77"/>
              </a:defRPr>
            </a:lvl4pPr>
            <a:lvl5pPr marL="3656686" indent="0">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Rectangle 5">
            <a:extLst>
              <a:ext uri="{FF2B5EF4-FFF2-40B4-BE49-F238E27FC236}">
                <a16:creationId xmlns:a16="http://schemas.microsoft.com/office/drawing/2014/main" id="{625E8761-01E3-624D-AE82-0593E4C6C134}"/>
              </a:ext>
            </a:extLst>
          </p:cNvPr>
          <p:cNvSpPr/>
          <p:nvPr userDrawn="1"/>
        </p:nvSpPr>
        <p:spPr>
          <a:xfrm>
            <a:off x="2" y="13639233"/>
            <a:ext cx="24377650" cy="914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Tree>
    <p:extLst>
      <p:ext uri="{BB962C8B-B14F-4D97-AF65-F5344CB8AC3E}">
        <p14:creationId xmlns:p14="http://schemas.microsoft.com/office/powerpoint/2010/main" val="4158038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C97720-B7BD-BF44-90F3-96A2B4082A37}"/>
              </a:ext>
            </a:extLst>
          </p:cNvPr>
          <p:cNvSpPr/>
          <p:nvPr userDrawn="1"/>
        </p:nvSpPr>
        <p:spPr>
          <a:xfrm>
            <a:off x="3176" y="10593388"/>
            <a:ext cx="24371302" cy="31226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T" sz="1800" kern="0">
              <a:sym typeface="Arial"/>
            </a:endParaRPr>
          </a:p>
        </p:txBody>
      </p:sp>
      <p:sp>
        <p:nvSpPr>
          <p:cNvPr id="11" name="Rectangle 10">
            <a:extLst>
              <a:ext uri="{FF2B5EF4-FFF2-40B4-BE49-F238E27FC236}">
                <a16:creationId xmlns:a16="http://schemas.microsoft.com/office/drawing/2014/main" id="{C62B4553-3E95-D34C-AD97-927143CE8D1D}"/>
              </a:ext>
            </a:extLst>
          </p:cNvPr>
          <p:cNvSpPr/>
          <p:nvPr userDrawn="1"/>
        </p:nvSpPr>
        <p:spPr>
          <a:xfrm rot="18900000">
            <a:off x="11793642" y="10199688"/>
            <a:ext cx="790370" cy="790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PT" sz="1800"/>
          </a:p>
        </p:txBody>
      </p:sp>
      <p:sp>
        <p:nvSpPr>
          <p:cNvPr id="13" name="Title Placeholder 1">
            <a:extLst>
              <a:ext uri="{FF2B5EF4-FFF2-40B4-BE49-F238E27FC236}">
                <a16:creationId xmlns:a16="http://schemas.microsoft.com/office/drawing/2014/main" id="{0DC5D6C6-3017-8B4D-866E-C53B88226B6B}"/>
              </a:ext>
            </a:extLst>
          </p:cNvPr>
          <p:cNvSpPr>
            <a:spLocks noGrp="1"/>
          </p:cNvSpPr>
          <p:nvPr>
            <p:ph type="title" hasCustomPrompt="1"/>
          </p:nvPr>
        </p:nvSpPr>
        <p:spPr>
          <a:xfrm>
            <a:off x="4175271" y="2562002"/>
            <a:ext cx="17144864" cy="1617232"/>
          </a:xfrm>
          <a:prstGeom prst="rect">
            <a:avLst/>
          </a:prstGeom>
        </p:spPr>
        <p:txBody>
          <a:bodyPr vert="horz" lIns="91440" tIns="45720" rIns="91440" bIns="45720" rtlCol="0" anchor="ctr">
            <a:normAutofit/>
          </a:bodyPr>
          <a:lstStyle>
            <a:lvl1pPr algn="ctr">
              <a:defRPr>
                <a:solidFill>
                  <a:srgbClr val="00B0F0"/>
                </a:solidFill>
              </a:defRPr>
            </a:lvl1pPr>
          </a:lstStyle>
          <a:p>
            <a:r>
              <a:rPr lang="en-GB"/>
              <a:t>CLICK TO EDIT TITLE</a:t>
            </a:r>
            <a:endParaRPr lang="en-US"/>
          </a:p>
        </p:txBody>
      </p:sp>
      <p:sp>
        <p:nvSpPr>
          <p:cNvPr id="14" name="Text Placeholder 15">
            <a:extLst>
              <a:ext uri="{FF2B5EF4-FFF2-40B4-BE49-F238E27FC236}">
                <a16:creationId xmlns:a16="http://schemas.microsoft.com/office/drawing/2014/main" id="{B8B45D98-F0C0-A048-A5CF-2D7349365ACC}"/>
              </a:ext>
            </a:extLst>
          </p:cNvPr>
          <p:cNvSpPr>
            <a:spLocks noGrp="1"/>
          </p:cNvSpPr>
          <p:nvPr>
            <p:ph type="body" sz="quarter" idx="11"/>
          </p:nvPr>
        </p:nvSpPr>
        <p:spPr>
          <a:xfrm>
            <a:off x="4175271" y="4677521"/>
            <a:ext cx="17144864" cy="4286250"/>
          </a:xfrm>
          <a:prstGeom prst="rect">
            <a:avLst/>
          </a:prstGeom>
        </p:spPr>
        <p:txBody>
          <a:bodyPr/>
          <a:lstStyle>
            <a:lvl1pPr marL="0" indent="0" algn="ctr">
              <a:buNone/>
              <a:defRPr b="0" i="0">
                <a:latin typeface="CORESANSG-EXTRALIGHT" panose="020B0203030302020202" pitchFamily="34" charset="77"/>
              </a:defRPr>
            </a:lvl1pPr>
            <a:lvl2pPr marL="914171" indent="0" algn="ctr">
              <a:buNone/>
              <a:defRPr b="0" i="0">
                <a:latin typeface="CORESANSG-EXTRALIGHT" panose="020B0203030302020202" pitchFamily="34" charset="77"/>
              </a:defRPr>
            </a:lvl2pPr>
            <a:lvl3pPr marL="1828343" indent="0" algn="ctr">
              <a:buNone/>
              <a:defRPr b="0" i="0">
                <a:latin typeface="CORESANSG-EXTRALIGHT" panose="020B0203030302020202" pitchFamily="34" charset="77"/>
              </a:defRPr>
            </a:lvl3pPr>
            <a:lvl4pPr marL="2742514" indent="0" algn="ctr">
              <a:buNone/>
              <a:defRPr b="0" i="0">
                <a:latin typeface="CORESANSG-EXTRALIGHT" panose="020B0203030302020202" pitchFamily="34" charset="77"/>
              </a:defRPr>
            </a:lvl4pPr>
            <a:lvl5pPr marL="3656686" indent="0" algn="ctr">
              <a:buNone/>
              <a:defRPr b="0" i="0">
                <a:latin typeface="CORESANSG-EXTRALIGHT" panose="020B0203030302020202"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15">
            <a:extLst>
              <a:ext uri="{FF2B5EF4-FFF2-40B4-BE49-F238E27FC236}">
                <a16:creationId xmlns:a16="http://schemas.microsoft.com/office/drawing/2014/main" id="{5602AA0A-7619-6344-B4A1-01FE0974A08B}"/>
              </a:ext>
            </a:extLst>
          </p:cNvPr>
          <p:cNvSpPr>
            <a:spLocks noGrp="1"/>
          </p:cNvSpPr>
          <p:nvPr>
            <p:ph type="body" sz="quarter" idx="12"/>
          </p:nvPr>
        </p:nvSpPr>
        <p:spPr>
          <a:xfrm>
            <a:off x="3954833" y="11620811"/>
            <a:ext cx="17144864" cy="1210742"/>
          </a:xfrm>
          <a:prstGeom prst="rect">
            <a:avLst/>
          </a:prstGeom>
        </p:spPr>
        <p:txBody>
          <a:bodyPr/>
          <a:lstStyle>
            <a:lvl1pPr marL="0" indent="0" algn="ctr">
              <a:buNone/>
              <a:defRPr b="0" i="0">
                <a:latin typeface="CORESANSG-EXTRALIGHT" panose="020B0203030302020202" pitchFamily="34" charset="77"/>
              </a:defRPr>
            </a:lvl1pPr>
            <a:lvl2pPr marL="914171" indent="0" algn="ctr">
              <a:buNone/>
              <a:defRPr b="0" i="0">
                <a:latin typeface="CORESANSG-EXTRALIGHT" panose="020B0203030302020202" pitchFamily="34" charset="77"/>
              </a:defRPr>
            </a:lvl2pPr>
            <a:lvl3pPr marL="1828343" indent="0" algn="ctr">
              <a:buNone/>
              <a:defRPr b="0" i="0">
                <a:latin typeface="CORESANSG-EXTRALIGHT" panose="020B0203030302020202" pitchFamily="34" charset="77"/>
              </a:defRPr>
            </a:lvl3pPr>
            <a:lvl4pPr marL="2742514" indent="0" algn="ctr">
              <a:buNone/>
              <a:defRPr b="0" i="0">
                <a:latin typeface="CORESANSG-EXTRALIGHT" panose="020B0203030302020202" pitchFamily="34" charset="77"/>
              </a:defRPr>
            </a:lvl4pPr>
            <a:lvl5pPr marL="3656686" indent="0" algn="ctr">
              <a:buNone/>
              <a:defRPr b="0" i="0">
                <a:latin typeface="CORESANSG-EXTRALIGHT" panose="020B0203030302020202" pitchFamily="34" charset="77"/>
              </a:defRPr>
            </a:lvl5pPr>
          </a:lstStyle>
          <a:p>
            <a:pPr lvl="0"/>
            <a:r>
              <a:rPr lang="en-GB"/>
              <a:t>Click to edit Master text styles</a:t>
            </a:r>
          </a:p>
        </p:txBody>
      </p:sp>
      <p:pic>
        <p:nvPicPr>
          <p:cNvPr id="9" name="Graphic 28">
            <a:extLst>
              <a:ext uri="{FF2B5EF4-FFF2-40B4-BE49-F238E27FC236}">
                <a16:creationId xmlns:a16="http://schemas.microsoft.com/office/drawing/2014/main" id="{14F88AE9-EC81-F845-83E2-47B4A381D26F}"/>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469492" y="12681269"/>
            <a:ext cx="1654707" cy="85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124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1E813-86D0-EA4B-B44A-312C3E6035B9}"/>
              </a:ext>
            </a:extLst>
          </p:cNvPr>
          <p:cNvSpPr/>
          <p:nvPr userDrawn="1"/>
        </p:nvSpPr>
        <p:spPr>
          <a:xfrm>
            <a:off x="0" y="0"/>
            <a:ext cx="24377650" cy="13716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cxnSp>
        <p:nvCxnSpPr>
          <p:cNvPr id="9" name="Straight Connector 8">
            <a:extLst>
              <a:ext uri="{FF2B5EF4-FFF2-40B4-BE49-F238E27FC236}">
                <a16:creationId xmlns:a16="http://schemas.microsoft.com/office/drawing/2014/main" id="{D0138597-CC23-2342-800B-CB8AEB3910C0}"/>
              </a:ext>
            </a:extLst>
          </p:cNvPr>
          <p:cNvCxnSpPr>
            <a:cxnSpLocks/>
          </p:cNvCxnSpPr>
          <p:nvPr userDrawn="1"/>
        </p:nvCxnSpPr>
        <p:spPr>
          <a:xfrm>
            <a:off x="10445930" y="7353300"/>
            <a:ext cx="3485786"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2C332D6-EF38-9947-B82A-65F648C7B8DA}"/>
              </a:ext>
            </a:extLst>
          </p:cNvPr>
          <p:cNvSpPr>
            <a:spLocks noGrp="1"/>
          </p:cNvSpPr>
          <p:nvPr>
            <p:ph type="body" sz="quarter" idx="10" hasCustomPrompt="1"/>
          </p:nvPr>
        </p:nvSpPr>
        <p:spPr>
          <a:xfrm>
            <a:off x="3728062" y="5019675"/>
            <a:ext cx="16921518" cy="2686050"/>
          </a:xfrm>
          <a:prstGeom prst="rect">
            <a:avLst/>
          </a:prstGeom>
        </p:spPr>
        <p:txBody>
          <a:bodyPr/>
          <a:lstStyle>
            <a:lvl1pPr marL="0" indent="0" algn="ctr">
              <a:buNone/>
              <a:defRPr sz="11997">
                <a:solidFill>
                  <a:schemeClr val="bg1"/>
                </a:solidFill>
                <a:latin typeface="CORESANSG-REGULAR" panose="020B0503030302020202" pitchFamily="34" charset="77"/>
              </a:defRPr>
            </a:lvl1pPr>
          </a:lstStyle>
          <a:p>
            <a:pPr lvl="0"/>
            <a:r>
              <a:rPr lang="en-GB"/>
              <a:t>SECTION HEADING</a:t>
            </a:r>
          </a:p>
        </p:txBody>
      </p:sp>
    </p:spTree>
    <p:extLst>
      <p:ext uri="{BB962C8B-B14F-4D97-AF65-F5344CB8AC3E}">
        <p14:creationId xmlns:p14="http://schemas.microsoft.com/office/powerpoint/2010/main" val="159448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3879830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1E813-86D0-EA4B-B44A-312C3E6035B9}"/>
              </a:ext>
            </a:extLst>
          </p:cNvPr>
          <p:cNvSpPr/>
          <p:nvPr userDrawn="1"/>
        </p:nvSpPr>
        <p:spPr>
          <a:xfrm>
            <a:off x="0" y="0"/>
            <a:ext cx="24377650" cy="137160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cxnSp>
        <p:nvCxnSpPr>
          <p:cNvPr id="9" name="Straight Connector 8">
            <a:extLst>
              <a:ext uri="{FF2B5EF4-FFF2-40B4-BE49-F238E27FC236}">
                <a16:creationId xmlns:a16="http://schemas.microsoft.com/office/drawing/2014/main" id="{D0138597-CC23-2342-800B-CB8AEB3910C0}"/>
              </a:ext>
            </a:extLst>
          </p:cNvPr>
          <p:cNvCxnSpPr>
            <a:cxnSpLocks/>
          </p:cNvCxnSpPr>
          <p:nvPr userDrawn="1"/>
        </p:nvCxnSpPr>
        <p:spPr>
          <a:xfrm>
            <a:off x="10445930" y="7353300"/>
            <a:ext cx="3485786"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E1748311-DEFC-7745-8F40-43632CAE9560}"/>
              </a:ext>
            </a:extLst>
          </p:cNvPr>
          <p:cNvSpPr>
            <a:spLocks noGrp="1"/>
          </p:cNvSpPr>
          <p:nvPr>
            <p:ph type="body" sz="quarter" idx="11" hasCustomPrompt="1"/>
          </p:nvPr>
        </p:nvSpPr>
        <p:spPr>
          <a:xfrm>
            <a:off x="3728062" y="5019675"/>
            <a:ext cx="16921518" cy="2686050"/>
          </a:xfrm>
          <a:prstGeom prst="rect">
            <a:avLst/>
          </a:prstGeom>
        </p:spPr>
        <p:txBody>
          <a:bodyPr/>
          <a:lstStyle>
            <a:lvl1pPr marL="0" indent="0" algn="ctr">
              <a:buNone/>
              <a:defRPr sz="11997">
                <a:solidFill>
                  <a:schemeClr val="bg1"/>
                </a:solidFill>
                <a:latin typeface="CORESANSG-REGULAR" panose="020B0503030302020202" pitchFamily="34" charset="77"/>
              </a:defRPr>
            </a:lvl1pPr>
          </a:lstStyle>
          <a:p>
            <a:pPr lvl="0"/>
            <a:r>
              <a:rPr lang="en-GB"/>
              <a:t>SECTION HEADING</a:t>
            </a:r>
          </a:p>
        </p:txBody>
      </p:sp>
    </p:spTree>
    <p:extLst>
      <p:ext uri="{BB962C8B-B14F-4D97-AF65-F5344CB8AC3E}">
        <p14:creationId xmlns:p14="http://schemas.microsoft.com/office/powerpoint/2010/main" val="191949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1E813-86D0-EA4B-B44A-312C3E6035B9}"/>
              </a:ext>
            </a:extLst>
          </p:cNvPr>
          <p:cNvSpPr/>
          <p:nvPr userDrawn="1"/>
        </p:nvSpPr>
        <p:spPr>
          <a:xfrm>
            <a:off x="0" y="0"/>
            <a:ext cx="24377650" cy="13716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cxnSp>
        <p:nvCxnSpPr>
          <p:cNvPr id="9" name="Straight Connector 8">
            <a:extLst>
              <a:ext uri="{FF2B5EF4-FFF2-40B4-BE49-F238E27FC236}">
                <a16:creationId xmlns:a16="http://schemas.microsoft.com/office/drawing/2014/main" id="{D0138597-CC23-2342-800B-CB8AEB3910C0}"/>
              </a:ext>
            </a:extLst>
          </p:cNvPr>
          <p:cNvCxnSpPr>
            <a:cxnSpLocks/>
          </p:cNvCxnSpPr>
          <p:nvPr userDrawn="1"/>
        </p:nvCxnSpPr>
        <p:spPr>
          <a:xfrm>
            <a:off x="10445930" y="7353300"/>
            <a:ext cx="3485786"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ED1B0B01-0404-A142-B21E-1AC226B64A2E}"/>
              </a:ext>
            </a:extLst>
          </p:cNvPr>
          <p:cNvSpPr>
            <a:spLocks noGrp="1"/>
          </p:cNvSpPr>
          <p:nvPr>
            <p:ph type="body" sz="quarter" idx="10" hasCustomPrompt="1"/>
          </p:nvPr>
        </p:nvSpPr>
        <p:spPr>
          <a:xfrm>
            <a:off x="3728062" y="5019675"/>
            <a:ext cx="16921518" cy="2686050"/>
          </a:xfrm>
          <a:prstGeom prst="rect">
            <a:avLst/>
          </a:prstGeom>
        </p:spPr>
        <p:txBody>
          <a:bodyPr/>
          <a:lstStyle>
            <a:lvl1pPr marL="0" indent="0" algn="ctr">
              <a:buNone/>
              <a:defRPr sz="11997">
                <a:solidFill>
                  <a:schemeClr val="bg1"/>
                </a:solidFill>
                <a:latin typeface="CORESANSG-REGULAR" panose="020B0503030302020202" pitchFamily="34" charset="77"/>
              </a:defRPr>
            </a:lvl1pPr>
          </a:lstStyle>
          <a:p>
            <a:pPr lvl="0"/>
            <a:r>
              <a:rPr lang="en-GB"/>
              <a:t>SECTION HEADING</a:t>
            </a:r>
          </a:p>
        </p:txBody>
      </p:sp>
    </p:spTree>
    <p:extLst>
      <p:ext uri="{BB962C8B-B14F-4D97-AF65-F5344CB8AC3E}">
        <p14:creationId xmlns:p14="http://schemas.microsoft.com/office/powerpoint/2010/main" val="2883709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1E813-86D0-EA4B-B44A-312C3E6035B9}"/>
              </a:ext>
            </a:extLst>
          </p:cNvPr>
          <p:cNvSpPr/>
          <p:nvPr userDrawn="1"/>
        </p:nvSpPr>
        <p:spPr>
          <a:xfrm>
            <a:off x="0" y="0"/>
            <a:ext cx="24377650" cy="137160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cxnSp>
        <p:nvCxnSpPr>
          <p:cNvPr id="9" name="Straight Connector 8">
            <a:extLst>
              <a:ext uri="{FF2B5EF4-FFF2-40B4-BE49-F238E27FC236}">
                <a16:creationId xmlns:a16="http://schemas.microsoft.com/office/drawing/2014/main" id="{D0138597-CC23-2342-800B-CB8AEB3910C0}"/>
              </a:ext>
            </a:extLst>
          </p:cNvPr>
          <p:cNvCxnSpPr>
            <a:cxnSpLocks/>
          </p:cNvCxnSpPr>
          <p:nvPr userDrawn="1"/>
        </p:nvCxnSpPr>
        <p:spPr>
          <a:xfrm>
            <a:off x="10445930" y="7353300"/>
            <a:ext cx="3485786" cy="0"/>
          </a:xfrm>
          <a:prstGeom prst="line">
            <a:avLst/>
          </a:prstGeom>
          <a:ln w="1047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1520301A-5F9E-7D48-AE9C-EAAA865F4E72}"/>
              </a:ext>
            </a:extLst>
          </p:cNvPr>
          <p:cNvSpPr>
            <a:spLocks noGrp="1"/>
          </p:cNvSpPr>
          <p:nvPr>
            <p:ph type="body" sz="quarter" idx="10" hasCustomPrompt="1"/>
          </p:nvPr>
        </p:nvSpPr>
        <p:spPr>
          <a:xfrm>
            <a:off x="3728062" y="5019675"/>
            <a:ext cx="16921518" cy="2686050"/>
          </a:xfrm>
          <a:prstGeom prst="rect">
            <a:avLst/>
          </a:prstGeom>
        </p:spPr>
        <p:txBody>
          <a:bodyPr/>
          <a:lstStyle>
            <a:lvl1pPr marL="0" indent="0" algn="ctr">
              <a:buNone/>
              <a:defRPr sz="11997">
                <a:solidFill>
                  <a:schemeClr val="bg1"/>
                </a:solidFill>
                <a:latin typeface="CORESANSG-REGULAR" panose="020B0503030302020202" pitchFamily="34" charset="77"/>
              </a:defRPr>
            </a:lvl1pPr>
          </a:lstStyle>
          <a:p>
            <a:pPr lvl="0"/>
            <a:r>
              <a:rPr lang="en-GB"/>
              <a:t>SECTION HEADING</a:t>
            </a:r>
          </a:p>
        </p:txBody>
      </p:sp>
    </p:spTree>
    <p:extLst>
      <p:ext uri="{BB962C8B-B14F-4D97-AF65-F5344CB8AC3E}">
        <p14:creationId xmlns:p14="http://schemas.microsoft.com/office/powerpoint/2010/main" val="3117213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594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5B500A-F68C-6F46-B929-00FBCCF7EB87}"/>
              </a:ext>
            </a:extLst>
          </p:cNvPr>
          <p:cNvSpPr/>
          <p:nvPr userDrawn="1"/>
        </p:nvSpPr>
        <p:spPr>
          <a:xfrm>
            <a:off x="21912183" y="12219711"/>
            <a:ext cx="2465468" cy="149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5" name="TextBox 4">
            <a:extLst>
              <a:ext uri="{FF2B5EF4-FFF2-40B4-BE49-F238E27FC236}">
                <a16:creationId xmlns:a16="http://schemas.microsoft.com/office/drawing/2014/main" id="{EE26FA61-626D-554B-8B69-D5CBB2B9C9A4}"/>
              </a:ext>
            </a:extLst>
          </p:cNvPr>
          <p:cNvSpPr txBox="1"/>
          <p:nvPr userDrawn="1"/>
        </p:nvSpPr>
        <p:spPr>
          <a:xfrm>
            <a:off x="4442812" y="6146516"/>
            <a:ext cx="15518456" cy="1815625"/>
          </a:xfrm>
          <a:prstGeom prst="rect">
            <a:avLst/>
          </a:prstGeom>
          <a:noFill/>
        </p:spPr>
        <p:txBody>
          <a:bodyPr wrap="square" rtlCol="0">
            <a:spAutoFit/>
          </a:bodyPr>
          <a:lstStyle/>
          <a:p>
            <a:pPr algn="ctr"/>
            <a:r>
              <a:rPr lang="en-GB" sz="5599" b="1" i="0" dirty="0">
                <a:solidFill>
                  <a:srgbClr val="00B0F0"/>
                </a:solidFill>
                <a:latin typeface="CORESANSG-REGULAR" panose="020B0503030302020202" pitchFamily="34" charset="77"/>
              </a:rPr>
              <a:t>WITH MANY THANKS TO OUR</a:t>
            </a:r>
            <a:br>
              <a:rPr lang="en-GB" sz="5599" b="1" i="0" dirty="0">
                <a:solidFill>
                  <a:srgbClr val="00B0F0"/>
                </a:solidFill>
                <a:latin typeface="CORESANSG-REGULAR" panose="020B0503030302020202" pitchFamily="34" charset="77"/>
              </a:rPr>
            </a:br>
            <a:r>
              <a:rPr lang="en-GB" sz="5599" b="1" i="0" dirty="0">
                <a:solidFill>
                  <a:srgbClr val="00B0F0"/>
                </a:solidFill>
                <a:latin typeface="CORESANSG-REGULAR" panose="020B0503030302020202" pitchFamily="34" charset="77"/>
              </a:rPr>
              <a:t> GLOBAL COALITION OF PARTNERS</a:t>
            </a:r>
          </a:p>
        </p:txBody>
      </p:sp>
      <p:pic>
        <p:nvPicPr>
          <p:cNvPr id="7" name="Picture 6" descr="A picture containing text, window&#10;&#10;Description automatically generated">
            <a:extLst>
              <a:ext uri="{FF2B5EF4-FFF2-40B4-BE49-F238E27FC236}">
                <a16:creationId xmlns:a16="http://schemas.microsoft.com/office/drawing/2014/main" id="{C06047AE-4A32-7A4C-A6BF-6BAA5D8421D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172732" y="1002776"/>
            <a:ext cx="6058620" cy="3137044"/>
          </a:xfrm>
          <a:prstGeom prst="rect">
            <a:avLst/>
          </a:prstGeom>
        </p:spPr>
      </p:pic>
      <p:pic>
        <p:nvPicPr>
          <p:cNvPr id="6" name="Picture 5" descr="Background pattern&#10;&#10;Description automatically generated with low confidence">
            <a:extLst>
              <a:ext uri="{FF2B5EF4-FFF2-40B4-BE49-F238E27FC236}">
                <a16:creationId xmlns:a16="http://schemas.microsoft.com/office/drawing/2014/main" id="{25E482A2-E141-7145-9AE8-E1924AEDC7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4458" y="8119467"/>
            <a:ext cx="4500650" cy="1892070"/>
          </a:xfrm>
          <a:prstGeom prst="rect">
            <a:avLst/>
          </a:prstGeom>
        </p:spPr>
      </p:pic>
      <p:grpSp>
        <p:nvGrpSpPr>
          <p:cNvPr id="15" name="Group 14">
            <a:extLst>
              <a:ext uri="{FF2B5EF4-FFF2-40B4-BE49-F238E27FC236}">
                <a16:creationId xmlns:a16="http://schemas.microsoft.com/office/drawing/2014/main" id="{CA26698A-F689-884F-A7A7-6F51D7B8FEAA}"/>
              </a:ext>
            </a:extLst>
          </p:cNvPr>
          <p:cNvGrpSpPr/>
          <p:nvPr userDrawn="1"/>
        </p:nvGrpSpPr>
        <p:grpSpPr>
          <a:xfrm>
            <a:off x="4229695" y="9644517"/>
            <a:ext cx="15918260" cy="3323338"/>
            <a:chOff x="1781715" y="4844593"/>
            <a:chExt cx="8647636" cy="1804942"/>
          </a:xfrm>
        </p:grpSpPr>
        <p:grpSp>
          <p:nvGrpSpPr>
            <p:cNvPr id="14" name="Group 13">
              <a:extLst>
                <a:ext uri="{FF2B5EF4-FFF2-40B4-BE49-F238E27FC236}">
                  <a16:creationId xmlns:a16="http://schemas.microsoft.com/office/drawing/2014/main" id="{9F9E9482-28F1-FC49-A712-F2650E378D11}"/>
                </a:ext>
              </a:extLst>
            </p:cNvPr>
            <p:cNvGrpSpPr/>
            <p:nvPr userDrawn="1"/>
          </p:nvGrpSpPr>
          <p:grpSpPr>
            <a:xfrm>
              <a:off x="1781715" y="4844593"/>
              <a:ext cx="8647636" cy="1804942"/>
              <a:chOff x="1765455" y="4850451"/>
              <a:chExt cx="8647636" cy="1804942"/>
            </a:xfrm>
          </p:grpSpPr>
          <p:pic>
            <p:nvPicPr>
              <p:cNvPr id="3" name="Picture 2" descr="Logo&#10;&#10;Description automatically generated">
                <a:extLst>
                  <a:ext uri="{FF2B5EF4-FFF2-40B4-BE49-F238E27FC236}">
                    <a16:creationId xmlns:a16="http://schemas.microsoft.com/office/drawing/2014/main" id="{C1629033-5D55-5F4B-8E46-D88B03DEBFF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1765455" y="4850451"/>
                <a:ext cx="3282654" cy="1002782"/>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9A268F4B-E80C-C948-877C-A49F69F5F1C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5378064" y="5198791"/>
                <a:ext cx="1558230" cy="466428"/>
              </a:xfrm>
              <a:prstGeom prst="rect">
                <a:avLst/>
              </a:prstGeom>
            </p:spPr>
          </p:pic>
          <p:pic>
            <p:nvPicPr>
              <p:cNvPr id="8" name="Picture 7" descr="Logo&#10;&#10;Description automatically generated">
                <a:extLst>
                  <a:ext uri="{FF2B5EF4-FFF2-40B4-BE49-F238E27FC236}">
                    <a16:creationId xmlns:a16="http://schemas.microsoft.com/office/drawing/2014/main" id="{FE61F370-0B88-364C-B6ED-8C21225EE533}"/>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a:xfrm>
                <a:off x="1778902" y="5833157"/>
                <a:ext cx="8634189" cy="822236"/>
              </a:xfrm>
              <a:prstGeom prst="rect">
                <a:avLst/>
              </a:prstGeom>
            </p:spPr>
          </p:pic>
        </p:grpSp>
        <p:pic>
          <p:nvPicPr>
            <p:cNvPr id="11" name="Picture 10" descr="Logo&#10;&#10;Description automatically generated">
              <a:extLst>
                <a:ext uri="{FF2B5EF4-FFF2-40B4-BE49-F238E27FC236}">
                  <a16:creationId xmlns:a16="http://schemas.microsoft.com/office/drawing/2014/main" id="{E83E60FD-C39C-3346-B2F9-DCEB6A153970}"/>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7143893" y="4856273"/>
              <a:ext cx="3266392" cy="935867"/>
            </a:xfrm>
            <a:prstGeom prst="rect">
              <a:avLst/>
            </a:prstGeom>
          </p:spPr>
        </p:pic>
      </p:grpSp>
    </p:spTree>
    <p:extLst>
      <p:ext uri="{BB962C8B-B14F-4D97-AF65-F5344CB8AC3E}">
        <p14:creationId xmlns:p14="http://schemas.microsoft.com/office/powerpoint/2010/main" val="2351218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977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2490867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E5B500A-F68C-6F46-B929-00FBCCF7EB87}"/>
              </a:ext>
            </a:extLst>
          </p:cNvPr>
          <p:cNvSpPr/>
          <p:nvPr userDrawn="1"/>
        </p:nvSpPr>
        <p:spPr>
          <a:xfrm>
            <a:off x="21912183" y="12219711"/>
            <a:ext cx="2465468" cy="14962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5" name="TextBox 4">
            <a:extLst>
              <a:ext uri="{FF2B5EF4-FFF2-40B4-BE49-F238E27FC236}">
                <a16:creationId xmlns:a16="http://schemas.microsoft.com/office/drawing/2014/main" id="{EE26FA61-626D-554B-8B69-D5CBB2B9C9A4}"/>
              </a:ext>
            </a:extLst>
          </p:cNvPr>
          <p:cNvSpPr txBox="1"/>
          <p:nvPr userDrawn="1"/>
        </p:nvSpPr>
        <p:spPr>
          <a:xfrm>
            <a:off x="4442812" y="6146516"/>
            <a:ext cx="15518456" cy="1815625"/>
          </a:xfrm>
          <a:prstGeom prst="rect">
            <a:avLst/>
          </a:prstGeom>
          <a:noFill/>
        </p:spPr>
        <p:txBody>
          <a:bodyPr wrap="square" rtlCol="0">
            <a:spAutoFit/>
          </a:bodyPr>
          <a:lstStyle/>
          <a:p>
            <a:pPr algn="ctr"/>
            <a:r>
              <a:rPr lang="en-GB" sz="5599" b="1" i="0" dirty="0">
                <a:solidFill>
                  <a:srgbClr val="00B0F0"/>
                </a:solidFill>
                <a:latin typeface="CORESANSG-REGULAR" panose="020B0503030302020202" pitchFamily="34" charset="77"/>
              </a:rPr>
              <a:t>WITH MANY THANKS TO OUR</a:t>
            </a:r>
            <a:br>
              <a:rPr lang="en-GB" sz="5599" b="1" i="0" dirty="0">
                <a:solidFill>
                  <a:srgbClr val="00B0F0"/>
                </a:solidFill>
                <a:latin typeface="CORESANSG-REGULAR" panose="020B0503030302020202" pitchFamily="34" charset="77"/>
              </a:rPr>
            </a:br>
            <a:r>
              <a:rPr lang="en-GB" sz="5599" b="1" i="0" dirty="0">
                <a:solidFill>
                  <a:srgbClr val="00B0F0"/>
                </a:solidFill>
                <a:latin typeface="CORESANSG-REGULAR" panose="020B0503030302020202" pitchFamily="34" charset="77"/>
              </a:rPr>
              <a:t> GLOBAL COALITION OF PARTNERS</a:t>
            </a:r>
          </a:p>
        </p:txBody>
      </p:sp>
      <p:pic>
        <p:nvPicPr>
          <p:cNvPr id="7" name="Picture 6" descr="A picture containing text, window&#10;&#10;Description automatically generated">
            <a:extLst>
              <a:ext uri="{FF2B5EF4-FFF2-40B4-BE49-F238E27FC236}">
                <a16:creationId xmlns:a16="http://schemas.microsoft.com/office/drawing/2014/main" id="{C06047AE-4A32-7A4C-A6BF-6BAA5D8421D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172732" y="1002776"/>
            <a:ext cx="6058620" cy="3137044"/>
          </a:xfrm>
          <a:prstGeom prst="rect">
            <a:avLst/>
          </a:prstGeom>
        </p:spPr>
      </p:pic>
      <p:pic>
        <p:nvPicPr>
          <p:cNvPr id="6" name="Picture 5" descr="Background pattern&#10;&#10;Description automatically generated with low confidence">
            <a:extLst>
              <a:ext uri="{FF2B5EF4-FFF2-40B4-BE49-F238E27FC236}">
                <a16:creationId xmlns:a16="http://schemas.microsoft.com/office/drawing/2014/main" id="{25E482A2-E141-7145-9AE8-E1924AEDC7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4458" y="8119467"/>
            <a:ext cx="4500650" cy="1892070"/>
          </a:xfrm>
          <a:prstGeom prst="rect">
            <a:avLst/>
          </a:prstGeom>
        </p:spPr>
      </p:pic>
      <p:pic>
        <p:nvPicPr>
          <p:cNvPr id="10" name="Picture 9">
            <a:extLst>
              <a:ext uri="{FF2B5EF4-FFF2-40B4-BE49-F238E27FC236}">
                <a16:creationId xmlns:a16="http://schemas.microsoft.com/office/drawing/2014/main" id="{2A0C939B-69E2-B61F-F402-D2D69AB64C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1745" y="8940943"/>
            <a:ext cx="18634160" cy="3772281"/>
          </a:xfrm>
          <a:prstGeom prst="rect">
            <a:avLst/>
          </a:prstGeom>
        </p:spPr>
      </p:pic>
    </p:spTree>
    <p:extLst>
      <p:ext uri="{BB962C8B-B14F-4D97-AF65-F5344CB8AC3E}">
        <p14:creationId xmlns:p14="http://schemas.microsoft.com/office/powerpoint/2010/main" val="336617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F7ABC99-5E3B-C74C-992C-9EC6D7A509E5}"/>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0" y="-1"/>
            <a:ext cx="24377650" cy="1371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2188826" y="7291997"/>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2188826" y="9870064"/>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14" name="Graphic 28">
            <a:extLst>
              <a:ext uri="{FF2B5EF4-FFF2-40B4-BE49-F238E27FC236}">
                <a16:creationId xmlns:a16="http://schemas.microsoft.com/office/drawing/2014/main" id="{7FABC0BD-1079-C749-BEAF-1F9FF12A76A2}"/>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1934892" y="2386558"/>
            <a:ext cx="7033970" cy="361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95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A picture containing person, crowd&#10;&#10;Description automatically generated">
            <a:extLst>
              <a:ext uri="{FF2B5EF4-FFF2-40B4-BE49-F238E27FC236}">
                <a16:creationId xmlns:a16="http://schemas.microsoft.com/office/drawing/2014/main" id="{EC460967-F580-654F-A07F-DDB8CFDA4745}"/>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24590" y="-2"/>
            <a:ext cx="24402240" cy="13716000"/>
          </a:xfrm>
          <a:prstGeom prst="rect">
            <a:avLst/>
          </a:prstGeom>
        </p:spPr>
      </p:pic>
      <p:sp>
        <p:nvSpPr>
          <p:cNvPr id="10" name="Rectangle 9">
            <a:extLst>
              <a:ext uri="{FF2B5EF4-FFF2-40B4-BE49-F238E27FC236}">
                <a16:creationId xmlns:a16="http://schemas.microsoft.com/office/drawing/2014/main" id="{9D4439F4-2C2F-6D41-BC13-16F73169B7FD}"/>
              </a:ext>
            </a:extLst>
          </p:cNvPr>
          <p:cNvSpPr/>
          <p:nvPr userDrawn="1"/>
        </p:nvSpPr>
        <p:spPr>
          <a:xfrm>
            <a:off x="8062770" y="-1"/>
            <a:ext cx="16314882" cy="1362705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2188826" y="7291997"/>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2188826" y="9870064"/>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sp>
        <p:nvSpPr>
          <p:cNvPr id="2" name="TextBox 1">
            <a:extLst>
              <a:ext uri="{FF2B5EF4-FFF2-40B4-BE49-F238E27FC236}">
                <a16:creationId xmlns:a16="http://schemas.microsoft.com/office/drawing/2014/main" id="{A25C1E5D-CA9E-DE4B-9725-C0009D0AEC7E}"/>
              </a:ext>
            </a:extLst>
          </p:cNvPr>
          <p:cNvSpPr txBox="1"/>
          <p:nvPr userDrawn="1"/>
        </p:nvSpPr>
        <p:spPr>
          <a:xfrm>
            <a:off x="18256351" y="5739843"/>
            <a:ext cx="3256330" cy="953979"/>
          </a:xfrm>
          <a:prstGeom prst="rect">
            <a:avLst/>
          </a:prstGeom>
          <a:noFill/>
        </p:spPr>
        <p:txBody>
          <a:bodyPr wrap="square" rtlCol="0">
            <a:spAutoFit/>
          </a:bodyPr>
          <a:lstStyle/>
          <a:p>
            <a:pPr algn="r"/>
            <a:r>
              <a:rPr lang="en-GB" sz="5599" b="0" i="0">
                <a:solidFill>
                  <a:schemeClr val="accent2"/>
                </a:solidFill>
                <a:latin typeface="Montserrat" pitchFamily="2" charset="77"/>
              </a:rPr>
              <a:t>INDIA</a:t>
            </a:r>
          </a:p>
        </p:txBody>
      </p:sp>
      <p:pic>
        <p:nvPicPr>
          <p:cNvPr id="9" name="Picture 8" descr="Logo&#10;&#10;Description automatically generated">
            <a:extLst>
              <a:ext uri="{FF2B5EF4-FFF2-40B4-BE49-F238E27FC236}">
                <a16:creationId xmlns:a16="http://schemas.microsoft.com/office/drawing/2014/main" id="{9049C562-617B-A24D-9C7F-CA97C32A5CC2}"/>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17448"/>
          <a:stretch/>
        </p:blipFill>
        <p:spPr>
          <a:xfrm>
            <a:off x="10910607" y="179288"/>
            <a:ext cx="11903521" cy="6244716"/>
          </a:xfrm>
          <a:prstGeom prst="rect">
            <a:avLst/>
          </a:prstGeom>
        </p:spPr>
      </p:pic>
    </p:spTree>
    <p:extLst>
      <p:ext uri="{BB962C8B-B14F-4D97-AF65-F5344CB8AC3E}">
        <p14:creationId xmlns:p14="http://schemas.microsoft.com/office/powerpoint/2010/main" val="1822530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A group of people walking on a dirt road in the mountains&#10;&#10;Description automatically generated with medium confidence">
            <a:extLst>
              <a:ext uri="{FF2B5EF4-FFF2-40B4-BE49-F238E27FC236}">
                <a16:creationId xmlns:a16="http://schemas.microsoft.com/office/drawing/2014/main" id="{53D31241-7B92-BD4D-8D2E-845FF6F2CBE3}"/>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24377650" cy="13716000"/>
          </a:xfrm>
          <a:prstGeom prst="rect">
            <a:avLst/>
          </a:prstGeom>
        </p:spPr>
      </p:pic>
      <p:sp>
        <p:nvSpPr>
          <p:cNvPr id="7" name="Rectangle 6">
            <a:extLst>
              <a:ext uri="{FF2B5EF4-FFF2-40B4-BE49-F238E27FC236}">
                <a16:creationId xmlns:a16="http://schemas.microsoft.com/office/drawing/2014/main" id="{F5BA2E22-5F37-F44B-9726-9EA8AF5904F4}"/>
              </a:ext>
            </a:extLst>
          </p:cNvPr>
          <p:cNvSpPr/>
          <p:nvPr userDrawn="1"/>
        </p:nvSpPr>
        <p:spPr>
          <a:xfrm>
            <a:off x="8062770" y="-1"/>
            <a:ext cx="16314882" cy="1362705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2907851" y="7374063"/>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2907851" y="9970030"/>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10" name="Picture 9" descr="Logo&#10;&#10;Description automatically generated">
            <a:extLst>
              <a:ext uri="{FF2B5EF4-FFF2-40B4-BE49-F238E27FC236}">
                <a16:creationId xmlns:a16="http://schemas.microsoft.com/office/drawing/2014/main" id="{B4274788-E021-D94E-8A5F-8F3B0D99B27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778199" y="-113698"/>
            <a:ext cx="11918999" cy="7574400"/>
          </a:xfrm>
          <a:prstGeom prst="rect">
            <a:avLst/>
          </a:prstGeom>
        </p:spPr>
      </p:pic>
      <p:sp>
        <p:nvSpPr>
          <p:cNvPr id="6" name="TextBox 5">
            <a:extLst>
              <a:ext uri="{FF2B5EF4-FFF2-40B4-BE49-F238E27FC236}">
                <a16:creationId xmlns:a16="http://schemas.microsoft.com/office/drawing/2014/main" id="{DB497AD5-C92F-6A49-BE1B-33498490F64F}"/>
              </a:ext>
            </a:extLst>
          </p:cNvPr>
          <p:cNvSpPr txBox="1"/>
          <p:nvPr userDrawn="1"/>
        </p:nvSpPr>
        <p:spPr>
          <a:xfrm>
            <a:off x="14956702" y="5517000"/>
            <a:ext cx="6527596" cy="830868"/>
          </a:xfrm>
          <a:prstGeom prst="rect">
            <a:avLst/>
          </a:prstGeom>
          <a:noFill/>
        </p:spPr>
        <p:txBody>
          <a:bodyPr wrap="square" rtlCol="0">
            <a:spAutoFit/>
          </a:bodyPr>
          <a:lstStyle/>
          <a:p>
            <a:pPr algn="r"/>
            <a:r>
              <a:rPr lang="en-GB" sz="4799" b="0" i="0">
                <a:solidFill>
                  <a:schemeClr val="accent5"/>
                </a:solidFill>
                <a:latin typeface="Montserrat" pitchFamily="2" charset="77"/>
              </a:rPr>
              <a:t>AFGHANISTAN</a:t>
            </a:r>
          </a:p>
        </p:txBody>
      </p:sp>
    </p:spTree>
    <p:extLst>
      <p:ext uri="{BB962C8B-B14F-4D97-AF65-F5344CB8AC3E}">
        <p14:creationId xmlns:p14="http://schemas.microsoft.com/office/powerpoint/2010/main" val="318840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group of kids looking at a computer&#10;&#10;Description automatically generated with medium confidence">
            <a:extLst>
              <a:ext uri="{FF2B5EF4-FFF2-40B4-BE49-F238E27FC236}">
                <a16:creationId xmlns:a16="http://schemas.microsoft.com/office/drawing/2014/main" id="{A79A1703-292E-FE4E-A25F-C8EDF3E6909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251325"/>
            <a:ext cx="24377650" cy="13967326"/>
          </a:xfrm>
          <a:prstGeom prst="rect">
            <a:avLst/>
          </a:prstGeom>
        </p:spPr>
      </p:pic>
      <p:sp>
        <p:nvSpPr>
          <p:cNvPr id="8" name="Rectangle 7">
            <a:extLst>
              <a:ext uri="{FF2B5EF4-FFF2-40B4-BE49-F238E27FC236}">
                <a16:creationId xmlns:a16="http://schemas.microsoft.com/office/drawing/2014/main" id="{EE642404-C194-744E-AA0C-B611A4CF4ACA}"/>
              </a:ext>
            </a:extLst>
          </p:cNvPr>
          <p:cNvSpPr/>
          <p:nvPr userDrawn="1"/>
        </p:nvSpPr>
        <p:spPr>
          <a:xfrm>
            <a:off x="8062770" y="-190270"/>
            <a:ext cx="16314882" cy="1381732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2922311" y="6473191"/>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2922311" y="9069158"/>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3" name="Picture 2" descr="Logo&#10;&#10;Description automatically generated">
            <a:extLst>
              <a:ext uri="{FF2B5EF4-FFF2-40B4-BE49-F238E27FC236}">
                <a16:creationId xmlns:a16="http://schemas.microsoft.com/office/drawing/2014/main" id="{26EB54FD-6772-CB47-AC94-30DF7E115916}"/>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11105"/>
          <a:stretch/>
        </p:blipFill>
        <p:spPr>
          <a:xfrm>
            <a:off x="11315946" y="-516064"/>
            <a:ext cx="11903521" cy="6724516"/>
          </a:xfrm>
          <a:prstGeom prst="rect">
            <a:avLst/>
          </a:prstGeom>
        </p:spPr>
      </p:pic>
      <p:sp>
        <p:nvSpPr>
          <p:cNvPr id="10" name="TextBox 9">
            <a:extLst>
              <a:ext uri="{FF2B5EF4-FFF2-40B4-BE49-F238E27FC236}">
                <a16:creationId xmlns:a16="http://schemas.microsoft.com/office/drawing/2014/main" id="{04DBAFBD-A860-924D-B9A0-24DEB3CA0C5D}"/>
              </a:ext>
            </a:extLst>
          </p:cNvPr>
          <p:cNvSpPr txBox="1"/>
          <p:nvPr userDrawn="1"/>
        </p:nvSpPr>
        <p:spPr>
          <a:xfrm>
            <a:off x="17028506" y="5090297"/>
            <a:ext cx="4888191" cy="953979"/>
          </a:xfrm>
          <a:prstGeom prst="rect">
            <a:avLst/>
          </a:prstGeom>
          <a:noFill/>
        </p:spPr>
        <p:txBody>
          <a:bodyPr wrap="square" rtlCol="0">
            <a:spAutoFit/>
          </a:bodyPr>
          <a:lstStyle/>
          <a:p>
            <a:pPr algn="r"/>
            <a:r>
              <a:rPr lang="en-GB" sz="5599" b="0" i="0">
                <a:solidFill>
                  <a:srgbClr val="0070C0"/>
                </a:solidFill>
                <a:latin typeface="Montserrat" pitchFamily="2" charset="77"/>
              </a:rPr>
              <a:t>PORTUGAL</a:t>
            </a:r>
          </a:p>
        </p:txBody>
      </p:sp>
    </p:spTree>
    <p:extLst>
      <p:ext uri="{BB962C8B-B14F-4D97-AF65-F5344CB8AC3E}">
        <p14:creationId xmlns:p14="http://schemas.microsoft.com/office/powerpoint/2010/main" val="129898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4" name="Picture 3" descr="A picture containing text, painting&#10;&#10;Description automatically generated">
            <a:extLst>
              <a:ext uri="{FF2B5EF4-FFF2-40B4-BE49-F238E27FC236}">
                <a16:creationId xmlns:a16="http://schemas.microsoft.com/office/drawing/2014/main" id="{550F9D94-A029-584D-856A-3BD7449D4741}"/>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190269"/>
            <a:ext cx="24377648" cy="13906270"/>
          </a:xfrm>
          <a:prstGeom prst="rect">
            <a:avLst/>
          </a:prstGeom>
        </p:spPr>
      </p:pic>
      <p:sp>
        <p:nvSpPr>
          <p:cNvPr id="10" name="Rectangle 9">
            <a:extLst>
              <a:ext uri="{FF2B5EF4-FFF2-40B4-BE49-F238E27FC236}">
                <a16:creationId xmlns:a16="http://schemas.microsoft.com/office/drawing/2014/main" id="{46D8F7DA-FC20-FD4E-9A9D-E2B74E7E900C}"/>
              </a:ext>
            </a:extLst>
          </p:cNvPr>
          <p:cNvSpPr/>
          <p:nvPr userDrawn="1"/>
        </p:nvSpPr>
        <p:spPr>
          <a:xfrm>
            <a:off x="3760827" y="-190270"/>
            <a:ext cx="20616824" cy="13817328"/>
          </a:xfrm>
          <a:prstGeom prst="rect">
            <a:avLst/>
          </a:prstGeom>
          <a:gradFill flip="none" rotWithShape="1">
            <a:gsLst>
              <a:gs pos="0">
                <a:schemeClr val="tx1">
                  <a:alpha val="42758"/>
                </a:schemeClr>
              </a:gs>
              <a:gs pos="100000">
                <a:schemeClr val="tx1">
                  <a:tint val="44500"/>
                  <a:satMod val="160000"/>
                  <a:alpha val="0"/>
                </a:schemeClr>
              </a:gs>
              <a:gs pos="100000">
                <a:schemeClr val="tx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198"/>
          </a:p>
        </p:txBody>
      </p:sp>
      <p:sp>
        <p:nvSpPr>
          <p:cNvPr id="12" name="Title Placeholder 1">
            <a:extLst>
              <a:ext uri="{FF2B5EF4-FFF2-40B4-BE49-F238E27FC236}">
                <a16:creationId xmlns:a16="http://schemas.microsoft.com/office/drawing/2014/main" id="{3BD22195-D6FE-7B4A-8B99-1C1AD36F76CD}"/>
              </a:ext>
            </a:extLst>
          </p:cNvPr>
          <p:cNvSpPr>
            <a:spLocks noGrp="1"/>
          </p:cNvSpPr>
          <p:nvPr>
            <p:ph type="title" hasCustomPrompt="1"/>
          </p:nvPr>
        </p:nvSpPr>
        <p:spPr>
          <a:xfrm>
            <a:off x="13017638" y="6858001"/>
            <a:ext cx="10697000" cy="2641378"/>
          </a:xfrm>
          <a:prstGeom prst="rect">
            <a:avLst/>
          </a:prstGeom>
        </p:spPr>
        <p:txBody>
          <a:bodyPr vert="horz" lIns="91440" tIns="45720" rIns="91440" bIns="45720" rtlCol="0" anchor="ctr">
            <a:normAutofit/>
          </a:bodyPr>
          <a:lstStyle>
            <a:lvl1pPr>
              <a:defRPr b="0" i="0">
                <a:solidFill>
                  <a:schemeClr val="bg1"/>
                </a:solidFill>
                <a:latin typeface="CORESANSG-REGULAR" panose="020B0503030302020202" pitchFamily="34" charset="77"/>
              </a:defRPr>
            </a:lvl1pPr>
          </a:lstStyle>
          <a:p>
            <a:r>
              <a:rPr lang="en-GB"/>
              <a:t>CLICK TO EDIT TITLE</a:t>
            </a:r>
            <a:endParaRPr lang="en-US"/>
          </a:p>
        </p:txBody>
      </p:sp>
      <p:sp>
        <p:nvSpPr>
          <p:cNvPr id="13" name="Text Placeholder 2">
            <a:extLst>
              <a:ext uri="{FF2B5EF4-FFF2-40B4-BE49-F238E27FC236}">
                <a16:creationId xmlns:a16="http://schemas.microsoft.com/office/drawing/2014/main" id="{65FF0560-924B-324A-8E07-035F6B608664}"/>
              </a:ext>
            </a:extLst>
          </p:cNvPr>
          <p:cNvSpPr>
            <a:spLocks noGrp="1"/>
          </p:cNvSpPr>
          <p:nvPr>
            <p:ph idx="1" hasCustomPrompt="1"/>
          </p:nvPr>
        </p:nvSpPr>
        <p:spPr>
          <a:xfrm>
            <a:off x="13017638" y="9453968"/>
            <a:ext cx="10087558" cy="1284236"/>
          </a:xfrm>
          <a:prstGeom prst="rect">
            <a:avLst/>
          </a:prstGeom>
        </p:spPr>
        <p:txBody>
          <a:bodyPr vert="horz" lIns="91440" tIns="45720" rIns="91440" bIns="45720" rtlCol="0">
            <a:normAutofit/>
          </a:bodyPr>
          <a:lstStyle>
            <a:lvl1pPr>
              <a:defRPr b="0" i="0">
                <a:solidFill>
                  <a:schemeClr val="bg1"/>
                </a:solidFill>
                <a:latin typeface="CORESANSG-LIGHT" panose="020B0303030302020202"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 styles</a:t>
            </a:r>
          </a:p>
        </p:txBody>
      </p:sp>
      <p:pic>
        <p:nvPicPr>
          <p:cNvPr id="11" name="Picture 10" descr="Logo&#10;&#10;Description automatically generated">
            <a:extLst>
              <a:ext uri="{FF2B5EF4-FFF2-40B4-BE49-F238E27FC236}">
                <a16:creationId xmlns:a16="http://schemas.microsoft.com/office/drawing/2014/main" id="{BC0B07BC-E67B-1445-8B4F-E1669093F13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926234" y="642458"/>
            <a:ext cx="10697000" cy="6797832"/>
          </a:xfrm>
          <a:prstGeom prst="rect">
            <a:avLst/>
          </a:prstGeom>
        </p:spPr>
      </p:pic>
      <p:sp>
        <p:nvSpPr>
          <p:cNvPr id="14" name="TextBox 13">
            <a:extLst>
              <a:ext uri="{FF2B5EF4-FFF2-40B4-BE49-F238E27FC236}">
                <a16:creationId xmlns:a16="http://schemas.microsoft.com/office/drawing/2014/main" id="{E50378C6-F558-C44E-9075-567B47D617FA}"/>
              </a:ext>
            </a:extLst>
          </p:cNvPr>
          <p:cNvSpPr txBox="1"/>
          <p:nvPr userDrawn="1"/>
        </p:nvSpPr>
        <p:spPr>
          <a:xfrm>
            <a:off x="15809625" y="5668124"/>
            <a:ext cx="5703056" cy="830868"/>
          </a:xfrm>
          <a:prstGeom prst="rect">
            <a:avLst/>
          </a:prstGeom>
          <a:noFill/>
        </p:spPr>
        <p:txBody>
          <a:bodyPr wrap="square" rtlCol="0">
            <a:spAutoFit/>
          </a:bodyPr>
          <a:lstStyle/>
          <a:p>
            <a:pPr algn="r"/>
            <a:r>
              <a:rPr lang="en-GB" sz="4799" b="0" i="0">
                <a:solidFill>
                  <a:srgbClr val="E32485"/>
                </a:solidFill>
                <a:latin typeface="Montserrat" pitchFamily="2" charset="77"/>
              </a:rPr>
              <a:t>KYRGYZSTAN</a:t>
            </a:r>
          </a:p>
        </p:txBody>
      </p:sp>
    </p:spTree>
    <p:extLst>
      <p:ext uri="{BB962C8B-B14F-4D97-AF65-F5344CB8AC3E}">
        <p14:creationId xmlns:p14="http://schemas.microsoft.com/office/powerpoint/2010/main" val="37945889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image" Target="../media/image6.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Lst>
  <p:hf hdr="0" ftr="0" dt="0"/>
  <p:txStyles>
    <p:titleStyle>
      <a:lvl1pPr algn="ctr" defTabSz="1828434" rtl="0" eaLnBrk="1" latinLnBrk="0" hangingPunct="1">
        <a:lnSpc>
          <a:spcPct val="90000"/>
        </a:lnSpc>
        <a:spcBef>
          <a:spcPct val="0"/>
        </a:spcBef>
        <a:buNone/>
        <a:defRPr lang="en-US" sz="7400" b="1" i="0" kern="1200" spc="-290" baseline="0">
          <a:solidFill>
            <a:schemeClr val="tx2"/>
          </a:solidFill>
          <a:latin typeface="Poppins" pitchFamily="2" charset="77"/>
          <a:ea typeface="Open Sans Light" panose="020B0306030504020204" pitchFamily="34" charset="0"/>
          <a:cs typeface="Poppins" pitchFamily="2" charset="77"/>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0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4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400" b="0" i="0" kern="1200" spc="-30" baseline="0" dirty="0">
          <a:solidFill>
            <a:schemeClr val="tx1"/>
          </a:solidFill>
          <a:effectLst/>
          <a:latin typeface="Poppins" pitchFamily="2" charset="77"/>
          <a:ea typeface="Open Sans Light" panose="020B0306030504020204" pitchFamily="34" charset="0"/>
          <a:cs typeface="Poppins" pitchFamily="2" charset="77"/>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phic 28">
            <a:extLst>
              <a:ext uri="{FF2B5EF4-FFF2-40B4-BE49-F238E27FC236}">
                <a16:creationId xmlns:a16="http://schemas.microsoft.com/office/drawing/2014/main" id="{FB76A1A5-D587-294A-99F3-389B44111C02}"/>
              </a:ext>
            </a:extLst>
          </p:cNvPr>
          <p:cNvPicPr>
            <a:picLocks noChangeAspect="1" noChangeArrowheads="1"/>
          </p:cNvPicPr>
          <p:nvPr userDrawn="1"/>
        </p:nvPicPr>
        <p:blipFill>
          <a:blip r:embed="rId34" cstate="email">
            <a:extLst>
              <a:ext uri="{28A0092B-C50C-407E-A947-70E740481C1C}">
                <a14:useLocalDpi xmlns:a14="http://schemas.microsoft.com/office/drawing/2010/main" val="0"/>
              </a:ext>
            </a:extLst>
          </a:blip>
          <a:srcRect/>
          <a:stretch>
            <a:fillRect/>
          </a:stretch>
        </p:blipFill>
        <p:spPr bwMode="auto">
          <a:xfrm>
            <a:off x="22235644" y="12551415"/>
            <a:ext cx="1754119" cy="90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501954"/>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 id="2147484052" r:id="rId30"/>
    <p:sldLayoutId id="2147484053" r:id="rId31"/>
    <p:sldLayoutId id="2147484054" r:id="rId32"/>
  </p:sldLayoutIdLst>
  <p:txStyles>
    <p:titleStyle>
      <a:lvl1pPr algn="l" defTabSz="1828343" rtl="0" eaLnBrk="1" latinLnBrk="0" hangingPunct="1">
        <a:lnSpc>
          <a:spcPct val="90000"/>
        </a:lnSpc>
        <a:spcBef>
          <a:spcPct val="0"/>
        </a:spcBef>
        <a:buNone/>
        <a:defRPr sz="8798" b="0" i="0" kern="1200">
          <a:solidFill>
            <a:schemeClr val="tx1"/>
          </a:solidFill>
          <a:latin typeface="CORESANSG-REGULAR" panose="020B0503030302020202" pitchFamily="34" charset="77"/>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Lato Light" panose="020F0302020204030203" pitchFamily="34" charset="77"/>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Lato Light" panose="020F0302020204030203" pitchFamily="34" charset="77"/>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Lato Light" panose="020F0302020204030203" pitchFamily="34" charset="77"/>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Lato Light" panose="020F0302020204030203" pitchFamily="34" charset="77"/>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Lato Light" panose="020F0302020204030203" pitchFamily="34"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91C9-E4CA-C9A5-6A12-30BCA6A443B3}"/>
              </a:ext>
            </a:extLst>
          </p:cNvPr>
          <p:cNvSpPr txBox="1">
            <a:spLocks/>
          </p:cNvSpPr>
          <p:nvPr/>
        </p:nvSpPr>
        <p:spPr>
          <a:xfrm>
            <a:off x="17084702" y="4600542"/>
            <a:ext cx="6278507" cy="3667360"/>
          </a:xfrm>
          <a:prstGeom prst="rect">
            <a:avLst/>
          </a:prstGeom>
        </p:spPr>
        <p:txBody>
          <a:bodyPr vert="horz" lIns="91440" tIns="45720" rIns="91440" bIns="45720" rtlCol="0" anchor="b">
            <a:normAutofit fontScale="97500"/>
          </a:bodyPr>
          <a:lstStyle>
            <a:lvl1pPr algn="ctr" defTabSz="1828434" rtl="0" eaLnBrk="1" latinLnBrk="0" hangingPunct="1">
              <a:lnSpc>
                <a:spcPct val="90000"/>
              </a:lnSpc>
              <a:spcBef>
                <a:spcPct val="0"/>
              </a:spcBef>
              <a:buNone/>
              <a:defRPr lang="en-US" sz="7400" b="1" i="0" kern="1200" spc="-290" baseline="0">
                <a:solidFill>
                  <a:schemeClr val="tx2"/>
                </a:solidFill>
                <a:latin typeface="Poppins" pitchFamily="2" charset="77"/>
                <a:ea typeface="Open Sans Light" panose="020B0306030504020204" pitchFamily="34" charset="0"/>
                <a:cs typeface="Poppins" pitchFamily="2" charset="77"/>
              </a:defRPr>
            </a:lvl1pPr>
          </a:lstStyle>
          <a:p>
            <a:pPr algn="l" defTabSz="914400"/>
            <a:r>
              <a:rPr lang="en-GB" sz="6600">
                <a:solidFill>
                  <a:srgbClr val="00B0F0"/>
                </a:solidFill>
                <a:latin typeface="Montserrat ExtraBold" pitchFamily="2" charset="77"/>
                <a:cs typeface="Calibri Light" panose="020F0302020204030204" pitchFamily="34" charset="0"/>
              </a:rPr>
              <a:t>Learning Through Play – ECD in Afghanistan</a:t>
            </a:r>
            <a:endParaRPr lang="en-GB" sz="6600" dirty="0">
              <a:solidFill>
                <a:schemeClr val="tx1"/>
              </a:solidFill>
              <a:latin typeface="Montserrat ExtraBold" pitchFamily="2" charset="77"/>
              <a:ea typeface="+mj-ea"/>
              <a:cs typeface="+mj-cs"/>
            </a:endParaRPr>
          </a:p>
        </p:txBody>
      </p:sp>
      <p:pic>
        <p:nvPicPr>
          <p:cNvPr id="3" name="Picture 2">
            <a:extLst>
              <a:ext uri="{FF2B5EF4-FFF2-40B4-BE49-F238E27FC236}">
                <a16:creationId xmlns:a16="http://schemas.microsoft.com/office/drawing/2014/main" id="{D8BAEA87-3FB8-4515-B8D3-F374B4AB31B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16070283" cy="13716000"/>
          </a:xfrm>
          <a:prstGeom prst="rect">
            <a:avLst/>
          </a:prstGeom>
        </p:spPr>
      </p:pic>
      <p:sp>
        <p:nvSpPr>
          <p:cNvPr id="4" name="Content Placeholder 15">
            <a:extLst>
              <a:ext uri="{FF2B5EF4-FFF2-40B4-BE49-F238E27FC236}">
                <a16:creationId xmlns:a16="http://schemas.microsoft.com/office/drawing/2014/main" id="{F64FAD5D-B511-4678-09B6-B6BC52B7AEF4}"/>
              </a:ext>
            </a:extLst>
          </p:cNvPr>
          <p:cNvSpPr txBox="1">
            <a:spLocks/>
          </p:cNvSpPr>
          <p:nvPr/>
        </p:nvSpPr>
        <p:spPr>
          <a:xfrm>
            <a:off x="17281525" y="10019489"/>
            <a:ext cx="5884863" cy="2607013"/>
          </a:xfrm>
          <a:prstGeom prst="rect">
            <a:avLst/>
          </a:prstGeom>
        </p:spPr>
        <p:txBody>
          <a:bodyPr vert="horz" lIns="91440" tIns="45720" rIns="91440" bIns="45720" rtlCol="0">
            <a:noAutofit/>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0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32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8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400" b="0" i="0" kern="1200" spc="-30" baseline="0" dirty="0" smtClean="0">
                <a:solidFill>
                  <a:schemeClr val="tx1"/>
                </a:solidFill>
                <a:effectLst/>
                <a:latin typeface="Poppins" pitchFamily="2" charset="77"/>
                <a:ea typeface="Open Sans Light" panose="020B0306030504020204" pitchFamily="34" charset="0"/>
                <a:cs typeface="Poppins" pitchFamily="2" charset="77"/>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400" b="0" i="0" kern="1200" spc="-30" baseline="0" dirty="0">
                <a:solidFill>
                  <a:schemeClr val="tx1"/>
                </a:solidFill>
                <a:effectLst/>
                <a:latin typeface="Poppins" pitchFamily="2" charset="77"/>
                <a:ea typeface="Open Sans Light" panose="020B0306030504020204" pitchFamily="34" charset="0"/>
                <a:cs typeface="Poppins" pitchFamily="2" charset="77"/>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228509" indent="0" defTabSz="914400">
              <a:buFont typeface="Arial" panose="020B0604020202020204" pitchFamily="34" charset="0"/>
              <a:buNone/>
            </a:pPr>
            <a:r>
              <a:rPr lang="en-GB" b="1">
                <a:solidFill>
                  <a:srgbClr val="00B0F0"/>
                </a:solidFill>
                <a:latin typeface="Arial" panose="020B0604020202020204" pitchFamily="34" charset="0"/>
                <a:cs typeface="Arial" panose="020B0604020202020204" pitchFamily="34" charset="0"/>
              </a:rPr>
              <a:t>Presented by: Jan Ali Entezar</a:t>
            </a:r>
          </a:p>
          <a:p>
            <a:pPr marL="228509" indent="0" defTabSz="914400">
              <a:buFont typeface="Arial" panose="020B0604020202020204" pitchFamily="34" charset="0"/>
              <a:buNone/>
            </a:pPr>
            <a:r>
              <a:rPr lang="en-GB" b="1">
                <a:solidFill>
                  <a:srgbClr val="00B0F0"/>
                </a:solidFill>
                <a:latin typeface="Arial" panose="020B0604020202020204" pitchFamily="34" charset="0"/>
                <a:cs typeface="Arial" panose="020B0604020202020204" pitchFamily="34" charset="0"/>
              </a:rPr>
              <a:t>June 5, 2023</a:t>
            </a:r>
          </a:p>
        </p:txBody>
      </p:sp>
      <p:pic>
        <p:nvPicPr>
          <p:cNvPr id="5" name="Picture 4">
            <a:extLst>
              <a:ext uri="{FF2B5EF4-FFF2-40B4-BE49-F238E27FC236}">
                <a16:creationId xmlns:a16="http://schemas.microsoft.com/office/drawing/2014/main" id="{FDCEF6A6-8F62-CE89-404E-C173083E521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305467" y="12394134"/>
            <a:ext cx="2072163" cy="1329808"/>
          </a:xfrm>
          <a:prstGeom prst="rect">
            <a:avLst/>
          </a:prstGeom>
        </p:spPr>
      </p:pic>
      <p:pic>
        <p:nvPicPr>
          <p:cNvPr id="6" name="Picture 5">
            <a:extLst>
              <a:ext uri="{FF2B5EF4-FFF2-40B4-BE49-F238E27FC236}">
                <a16:creationId xmlns:a16="http://schemas.microsoft.com/office/drawing/2014/main" id="{A5088699-6F32-A60E-0173-A8CDBDF32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36822" y="958566"/>
            <a:ext cx="5058320" cy="2577798"/>
          </a:xfrm>
          <a:prstGeom prst="rect">
            <a:avLst/>
          </a:prstGeom>
        </p:spPr>
      </p:pic>
    </p:spTree>
    <p:extLst>
      <p:ext uri="{BB962C8B-B14F-4D97-AF65-F5344CB8AC3E}">
        <p14:creationId xmlns:p14="http://schemas.microsoft.com/office/powerpoint/2010/main" val="188680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3"/>
          <p:cNvSpPr>
            <a:spLocks noGrp="1"/>
          </p:cNvSpPr>
          <p:nvPr>
            <p:ph type="body" sz="quarter" idx="4294967295"/>
          </p:nvPr>
        </p:nvSpPr>
        <p:spPr>
          <a:xfrm>
            <a:off x="3770921" y="828309"/>
            <a:ext cx="17349331" cy="871309"/>
          </a:xfrm>
        </p:spPr>
        <p:txBody>
          <a:bodyPr/>
          <a:lstStyle/>
          <a:p>
            <a:pPr marL="0" indent="0" algn="just">
              <a:spcBef>
                <a:spcPts val="1200"/>
              </a:spcBef>
              <a:buNone/>
              <a:defRPr/>
            </a:pPr>
            <a:r>
              <a:rPr lang="en-US" sz="3599" i="1"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 </a:t>
            </a:r>
          </a:p>
        </p:txBody>
      </p:sp>
      <p:sp>
        <p:nvSpPr>
          <p:cNvPr id="25" name="TextBox 24">
            <a:extLst>
              <a:ext uri="{FF2B5EF4-FFF2-40B4-BE49-F238E27FC236}">
                <a16:creationId xmlns:a16="http://schemas.microsoft.com/office/drawing/2014/main" id="{56565DAB-1B3E-CF42-8417-ADF45643427E}"/>
              </a:ext>
            </a:extLst>
          </p:cNvPr>
          <p:cNvSpPr txBox="1"/>
          <p:nvPr/>
        </p:nvSpPr>
        <p:spPr>
          <a:xfrm>
            <a:off x="9648144" y="6852587"/>
            <a:ext cx="5081362" cy="3416320"/>
          </a:xfrm>
          <a:prstGeom prst="rect">
            <a:avLst/>
          </a:prstGeom>
          <a:noFill/>
        </p:spPr>
        <p:txBody>
          <a:bodyPr wrap="square" rtlCol="0">
            <a:spAutoFit/>
          </a:bodyPr>
          <a:lstStyle/>
          <a:p>
            <a:pPr algn="ctr" defTabSz="914171">
              <a:spcAft>
                <a:spcPts val="1200"/>
              </a:spcAft>
              <a:defRPr/>
            </a:pPr>
            <a:r>
              <a:rPr lang="en-US" b="1" dirty="0">
                <a:solidFill>
                  <a:srgbClr val="000000">
                    <a:lumMod val="75000"/>
                    <a:lumOff val="25000"/>
                  </a:srgbClr>
                </a:solidFill>
                <a:latin typeface="Arial" panose="020B0604020202020204" pitchFamily="34" charset="0"/>
                <a:cs typeface="Arial" panose="020B0604020202020204" pitchFamily="34" charset="0"/>
              </a:rPr>
              <a:t>Schools Leads/Principals and Teachers Heads </a:t>
            </a:r>
            <a:r>
              <a:rPr lang="en-US" dirty="0">
                <a:solidFill>
                  <a:srgbClr val="000000">
                    <a:lumMod val="75000"/>
                    <a:lumOff val="25000"/>
                  </a:srgbClr>
                </a:solidFill>
                <a:latin typeface="Arial" panose="020B0604020202020204" pitchFamily="34" charset="0"/>
                <a:cs typeface="Arial" panose="020B0604020202020204" pitchFamily="34" charset="0"/>
              </a:rPr>
              <a:t>to support the teachers and provide opportunities </a:t>
            </a:r>
            <a:endParaRPr lang="en-PT" dirty="0">
              <a:solidFill>
                <a:srgbClr val="000000">
                  <a:lumMod val="75000"/>
                  <a:lumOff val="25000"/>
                </a:srgbClr>
              </a:solidFill>
              <a:latin typeface="Arial" panose="020B0604020202020204" pitchFamily="34" charset="0"/>
              <a:cs typeface="Arial" panose="020B0604020202020204" pitchFamily="34" charset="0"/>
            </a:endParaRPr>
          </a:p>
        </p:txBody>
      </p:sp>
      <p:sp>
        <p:nvSpPr>
          <p:cNvPr id="30" name="Text Placeholder 2">
            <a:extLst>
              <a:ext uri="{FF2B5EF4-FFF2-40B4-BE49-F238E27FC236}">
                <a16:creationId xmlns:a16="http://schemas.microsoft.com/office/drawing/2014/main" id="{206F3B53-034B-6947-B611-BA08CCFF8D2C}"/>
              </a:ext>
            </a:extLst>
          </p:cNvPr>
          <p:cNvSpPr txBox="1">
            <a:spLocks/>
          </p:cNvSpPr>
          <p:nvPr/>
        </p:nvSpPr>
        <p:spPr>
          <a:xfrm>
            <a:off x="6147881" y="973830"/>
            <a:ext cx="11185962" cy="1107701"/>
          </a:xfrm>
          <a:noFill/>
          <a:ln w="9525">
            <a:noFill/>
            <a:miter lim="800000"/>
            <a:headEnd/>
            <a:tailEnd/>
          </a:ln>
        </p:spPr>
        <p:txBody>
          <a:bodyPr vert="horz" wrap="square" lIns="182832" tIns="91416" rIns="182832" bIns="91416"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828343">
              <a:spcBef>
                <a:spcPts val="2000"/>
              </a:spcBef>
              <a:buNone/>
            </a:pPr>
            <a:r>
              <a:rPr lang="en-US" sz="6000" b="1" dirty="0">
                <a:solidFill>
                  <a:srgbClr val="00B0F0"/>
                </a:solidFill>
                <a:latin typeface="Arial" panose="020B0604020202020204" pitchFamily="34" charset="0"/>
                <a:cs typeface="Arial" panose="020B0604020202020204" pitchFamily="34" charset="0"/>
              </a:rPr>
              <a:t>Call to Action</a:t>
            </a:r>
            <a:endParaRPr lang="en-US" sz="6000" dirty="0">
              <a:solidFill>
                <a:srgbClr val="00B0F0"/>
              </a:solidFill>
              <a:latin typeface="Arial" panose="020B0604020202020204" pitchFamily="34" charset="0"/>
              <a:cs typeface="Arial" panose="020B0604020202020204" pitchFamily="34" charset="0"/>
            </a:endParaRPr>
          </a:p>
        </p:txBody>
      </p:sp>
      <p:sp>
        <p:nvSpPr>
          <p:cNvPr id="31" name="Text Placeholder 3">
            <a:extLst>
              <a:ext uri="{FF2B5EF4-FFF2-40B4-BE49-F238E27FC236}">
                <a16:creationId xmlns:a16="http://schemas.microsoft.com/office/drawing/2014/main" id="{6E38F18A-8164-6448-A02D-F909FA7858A2}"/>
              </a:ext>
            </a:extLst>
          </p:cNvPr>
          <p:cNvSpPr txBox="1">
            <a:spLocks/>
          </p:cNvSpPr>
          <p:nvPr/>
        </p:nvSpPr>
        <p:spPr>
          <a:xfrm>
            <a:off x="5041888" y="1940023"/>
            <a:ext cx="13397947" cy="871309"/>
          </a:xfrm>
        </p:spPr>
        <p:txBody>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7F7F7F"/>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343">
              <a:spcBef>
                <a:spcPts val="1200"/>
              </a:spcBef>
              <a:defRPr/>
            </a:pPr>
            <a:r>
              <a:rPr lang="en-US" sz="4400" dirty="0">
                <a:solidFill>
                  <a:srgbClr val="42BEF3"/>
                </a:solidFill>
                <a:latin typeface="Arial" panose="020B0604020202020204" pitchFamily="34" charset="0"/>
                <a:ea typeface="ＭＳ Ｐゴシック" charset="0"/>
                <a:cs typeface="Arial" panose="020B0604020202020204" pitchFamily="34" charset="0"/>
              </a:rPr>
              <a:t>What support do we need?</a:t>
            </a:r>
          </a:p>
        </p:txBody>
      </p:sp>
      <p:cxnSp>
        <p:nvCxnSpPr>
          <p:cNvPr id="35" name="Straight Connector 34">
            <a:extLst>
              <a:ext uri="{FF2B5EF4-FFF2-40B4-BE49-F238E27FC236}">
                <a16:creationId xmlns:a16="http://schemas.microsoft.com/office/drawing/2014/main" id="{41E3A6B7-9128-AD44-ACE2-99508F002685}"/>
              </a:ext>
            </a:extLst>
          </p:cNvPr>
          <p:cNvCxnSpPr>
            <a:cxnSpLocks/>
          </p:cNvCxnSpPr>
          <p:nvPr/>
        </p:nvCxnSpPr>
        <p:spPr>
          <a:xfrm>
            <a:off x="819320" y="12299179"/>
            <a:ext cx="2298121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EFA7F37-1F5E-6642-9E89-B32E496ADCA5}"/>
              </a:ext>
            </a:extLst>
          </p:cNvPr>
          <p:cNvSpPr txBox="1"/>
          <p:nvPr/>
        </p:nvSpPr>
        <p:spPr>
          <a:xfrm>
            <a:off x="2861279" y="7095816"/>
            <a:ext cx="4739750" cy="2862322"/>
          </a:xfrm>
          <a:prstGeom prst="rect">
            <a:avLst/>
          </a:prstGeom>
          <a:noFill/>
        </p:spPr>
        <p:txBody>
          <a:bodyPr wrap="square" rtlCol="0">
            <a:spAutoFit/>
          </a:bodyPr>
          <a:lstStyle/>
          <a:p>
            <a:pPr algn="ctr" defTabSz="914171">
              <a:spcAft>
                <a:spcPts val="1200"/>
              </a:spcAft>
              <a:defRPr/>
            </a:pPr>
            <a:r>
              <a:rPr lang="en-US" b="1" dirty="0">
                <a:solidFill>
                  <a:srgbClr val="000000">
                    <a:lumMod val="75000"/>
                    <a:lumOff val="25000"/>
                  </a:srgbClr>
                </a:solidFill>
                <a:latin typeface="Arial" panose="020B0604020202020204" pitchFamily="34" charset="0"/>
                <a:cs typeface="Arial" panose="020B0604020202020204" pitchFamily="34" charset="0"/>
              </a:rPr>
              <a:t>Qualified Teachers </a:t>
            </a:r>
            <a:r>
              <a:rPr lang="en-US" dirty="0">
                <a:solidFill>
                  <a:srgbClr val="000000">
                    <a:lumMod val="75000"/>
                    <a:lumOff val="25000"/>
                  </a:srgbClr>
                </a:solidFill>
                <a:latin typeface="Arial" panose="020B0604020202020204" pitchFamily="34" charset="0"/>
                <a:cs typeface="Arial" panose="020B0604020202020204" pitchFamily="34" charset="0"/>
              </a:rPr>
              <a:t>to implement holistic and innovative teaching and learning approaches </a:t>
            </a:r>
            <a:endParaRPr lang="en-PT" dirty="0">
              <a:solidFill>
                <a:srgbClr val="000000">
                  <a:lumMod val="75000"/>
                  <a:lumOff val="25000"/>
                </a:srgbClr>
              </a:solidFill>
              <a:latin typeface="Arial" panose="020B0604020202020204" pitchFamily="34" charset="0"/>
              <a:cs typeface="Arial" panose="020B0604020202020204" pitchFamily="34" charset="0"/>
            </a:endParaRPr>
          </a:p>
        </p:txBody>
      </p:sp>
      <p:sp>
        <p:nvSpPr>
          <p:cNvPr id="55" name="Shape 1701">
            <a:extLst>
              <a:ext uri="{FF2B5EF4-FFF2-40B4-BE49-F238E27FC236}">
                <a16:creationId xmlns:a16="http://schemas.microsoft.com/office/drawing/2014/main" id="{CDB5E1EE-1B9E-2242-B682-63B5A5400C3B}"/>
              </a:ext>
            </a:extLst>
          </p:cNvPr>
          <p:cNvSpPr>
            <a:spLocks noChangeArrowheads="1"/>
          </p:cNvSpPr>
          <p:nvPr/>
        </p:nvSpPr>
        <p:spPr bwMode="auto">
          <a:xfrm>
            <a:off x="4294048" y="4088874"/>
            <a:ext cx="1853833" cy="1853833"/>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1</a:t>
            </a:r>
          </a:p>
        </p:txBody>
      </p:sp>
      <p:sp>
        <p:nvSpPr>
          <p:cNvPr id="57" name="Shape 1701">
            <a:extLst>
              <a:ext uri="{FF2B5EF4-FFF2-40B4-BE49-F238E27FC236}">
                <a16:creationId xmlns:a16="http://schemas.microsoft.com/office/drawing/2014/main" id="{626177AE-418F-BB47-AC7D-6C02088BDBD6}"/>
              </a:ext>
            </a:extLst>
          </p:cNvPr>
          <p:cNvSpPr>
            <a:spLocks noChangeArrowheads="1"/>
          </p:cNvSpPr>
          <p:nvPr/>
        </p:nvSpPr>
        <p:spPr bwMode="auto">
          <a:xfrm>
            <a:off x="11147659" y="4096128"/>
            <a:ext cx="1853833" cy="1853833"/>
          </a:xfrm>
          <a:prstGeom prst="ellipse">
            <a:avLst/>
          </a:prstGeom>
          <a:solidFill>
            <a:srgbClr val="FDB913"/>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2</a:t>
            </a:r>
          </a:p>
        </p:txBody>
      </p:sp>
      <p:sp>
        <p:nvSpPr>
          <p:cNvPr id="58" name="Shape 1701">
            <a:extLst>
              <a:ext uri="{FF2B5EF4-FFF2-40B4-BE49-F238E27FC236}">
                <a16:creationId xmlns:a16="http://schemas.microsoft.com/office/drawing/2014/main" id="{9B541A69-F013-0848-BBB2-A3A29139EAF6}"/>
              </a:ext>
            </a:extLst>
          </p:cNvPr>
          <p:cNvSpPr>
            <a:spLocks noChangeArrowheads="1"/>
          </p:cNvSpPr>
          <p:nvPr/>
        </p:nvSpPr>
        <p:spPr bwMode="auto">
          <a:xfrm>
            <a:off x="18001270" y="4096128"/>
            <a:ext cx="1853833" cy="1853833"/>
          </a:xfrm>
          <a:prstGeom prst="ellipse">
            <a:avLst/>
          </a:prstGeom>
          <a:solidFill>
            <a:srgbClr val="62BB46"/>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3</a:t>
            </a:r>
          </a:p>
        </p:txBody>
      </p:sp>
      <p:sp>
        <p:nvSpPr>
          <p:cNvPr id="26" name="TextBox 25">
            <a:extLst>
              <a:ext uri="{FF2B5EF4-FFF2-40B4-BE49-F238E27FC236}">
                <a16:creationId xmlns:a16="http://schemas.microsoft.com/office/drawing/2014/main" id="{0E8DC08F-DB1C-BE4C-A6B2-3DA88F5897E0}"/>
              </a:ext>
            </a:extLst>
          </p:cNvPr>
          <p:cNvSpPr txBox="1"/>
          <p:nvPr/>
        </p:nvSpPr>
        <p:spPr>
          <a:xfrm>
            <a:off x="16776615" y="6852587"/>
            <a:ext cx="4739755" cy="2862322"/>
          </a:xfrm>
          <a:prstGeom prst="rect">
            <a:avLst/>
          </a:prstGeom>
          <a:noFill/>
        </p:spPr>
        <p:txBody>
          <a:bodyPr wrap="square" rtlCol="0">
            <a:spAutoFit/>
          </a:bodyPr>
          <a:lstStyle/>
          <a:p>
            <a:pPr algn="ctr" defTabSz="914171">
              <a:spcAft>
                <a:spcPts val="1200"/>
              </a:spcAft>
              <a:defRPr/>
            </a:pPr>
            <a:r>
              <a:rPr lang="en-US" b="1" dirty="0">
                <a:solidFill>
                  <a:srgbClr val="000000">
                    <a:lumMod val="75000"/>
                    <a:lumOff val="25000"/>
                  </a:srgbClr>
                </a:solidFill>
                <a:latin typeface="Arial" panose="020B0604020202020204" pitchFamily="34" charset="0"/>
                <a:cs typeface="Arial" panose="020B0604020202020204" pitchFamily="34" charset="0"/>
              </a:rPr>
              <a:t>Parents and Community </a:t>
            </a:r>
            <a:r>
              <a:rPr lang="en-US" dirty="0">
                <a:solidFill>
                  <a:srgbClr val="000000">
                    <a:lumMod val="75000"/>
                    <a:lumOff val="25000"/>
                  </a:srgbClr>
                </a:solidFill>
                <a:latin typeface="Arial" panose="020B0604020202020204" pitchFamily="34" charset="0"/>
                <a:cs typeface="Arial" panose="020B0604020202020204" pitchFamily="34" charset="0"/>
              </a:rPr>
              <a:t>to support the schools and motivate the students </a:t>
            </a:r>
            <a:endParaRPr lang="en-PT" dirty="0">
              <a:solidFill>
                <a:srgbClr val="000000">
                  <a:lumMod val="75000"/>
                  <a:lumOff val="25000"/>
                </a:srgbClr>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CBF18FBB-D1FB-C74A-8753-948A84BA51C4}"/>
              </a:ext>
            </a:extLst>
          </p:cNvPr>
          <p:cNvCxnSpPr>
            <a:cxnSpLocks/>
          </p:cNvCxnSpPr>
          <p:nvPr/>
        </p:nvCxnSpPr>
        <p:spPr>
          <a:xfrm>
            <a:off x="8732861" y="7095816"/>
            <a:ext cx="0" cy="2845697"/>
          </a:xfrm>
          <a:prstGeom prst="line">
            <a:avLst/>
          </a:prstGeom>
          <a:ln w="22225">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2C986A3-E356-364A-9893-6F0EAAEADE12}"/>
              </a:ext>
            </a:extLst>
          </p:cNvPr>
          <p:cNvCxnSpPr>
            <a:cxnSpLocks/>
          </p:cNvCxnSpPr>
          <p:nvPr/>
        </p:nvCxnSpPr>
        <p:spPr>
          <a:xfrm>
            <a:off x="16046940" y="7009387"/>
            <a:ext cx="0" cy="2845697"/>
          </a:xfrm>
          <a:prstGeom prst="line">
            <a:avLst/>
          </a:prstGeom>
          <a:ln w="22225">
            <a:solidFill>
              <a:srgbClr val="00AE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7274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89323E-E40E-F34B-865A-E6166860E65F}"/>
              </a:ext>
            </a:extLst>
          </p:cNvPr>
          <p:cNvSpPr txBox="1"/>
          <p:nvPr/>
        </p:nvSpPr>
        <p:spPr>
          <a:xfrm>
            <a:off x="2674392" y="937223"/>
            <a:ext cx="18450328" cy="1015663"/>
          </a:xfrm>
          <a:prstGeom prst="rect">
            <a:avLst/>
          </a:prstGeom>
          <a:noFill/>
        </p:spPr>
        <p:txBody>
          <a:bodyPr wrap="square" rtlCol="0" anchor="b">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US" sz="6000" b="1" spc="-290" dirty="0">
                <a:solidFill>
                  <a:srgbClr val="00B0F0"/>
                </a:solidFill>
                <a:latin typeface="Arial" panose="020B0604020202020204" pitchFamily="34" charset="0"/>
                <a:cs typeface="Arial" panose="020B0604020202020204" pitchFamily="34" charset="0"/>
              </a:rPr>
              <a:t>Closing Remarks</a:t>
            </a:r>
            <a:endParaRPr kumimoji="0" lang="en-US" sz="4000" b="0" i="0" u="none" strike="noStrike" kern="1200" cap="none" spc="0" normalizeH="0" baseline="0" noProof="0" dirty="0">
              <a:ln>
                <a:noFill/>
              </a:ln>
              <a:solidFill>
                <a:srgbClr val="42BEF3"/>
              </a:solidFill>
              <a:effectLst/>
              <a:uLnTx/>
              <a:uFillTx/>
              <a:latin typeface="Arial" panose="020B0604020202020204" pitchFamily="34" charset="0"/>
              <a:ea typeface="ＭＳ Ｐゴシック" charset="0"/>
              <a:cs typeface="Arial" panose="020B0604020202020204" pitchFamily="34" charset="0"/>
            </a:endParaRPr>
          </a:p>
        </p:txBody>
      </p:sp>
      <p:sp>
        <p:nvSpPr>
          <p:cNvPr id="6" name="TextBox 5">
            <a:extLst>
              <a:ext uri="{FF2B5EF4-FFF2-40B4-BE49-F238E27FC236}">
                <a16:creationId xmlns:a16="http://schemas.microsoft.com/office/drawing/2014/main" id="{F132980D-684C-344C-91A9-C5F576813856}"/>
              </a:ext>
            </a:extLst>
          </p:cNvPr>
          <p:cNvSpPr txBox="1"/>
          <p:nvPr/>
        </p:nvSpPr>
        <p:spPr>
          <a:xfrm>
            <a:off x="1403043" y="3291319"/>
            <a:ext cx="8624877" cy="1323439"/>
          </a:xfrm>
          <a:prstGeom prst="rect">
            <a:avLst/>
          </a:prstGeom>
          <a:noFill/>
        </p:spPr>
        <p:txBody>
          <a:bodyPr wrap="square" rtlCol="0" anchor="b">
            <a:spAutoFit/>
          </a:bodyPr>
          <a:lstStyle/>
          <a:p>
            <a:pPr marL="571500" indent="-571500">
              <a:buFont typeface="Arial" panose="020B0604020202020204" pitchFamily="34" charset="0"/>
              <a:buChar char="•"/>
            </a:pPr>
            <a:r>
              <a:rPr lang="en-US" sz="4000" spc="-30" dirty="0">
                <a:solidFill>
                  <a:schemeClr val="tx1">
                    <a:lumMod val="50000"/>
                  </a:schemeClr>
                </a:solidFill>
                <a:latin typeface="Arial" panose="020B0604020202020204" pitchFamily="34" charset="0"/>
                <a:cs typeface="Arial" panose="020B0604020202020204" pitchFamily="34" charset="0"/>
              </a:rPr>
              <a:t>To share the results/progress with other teachers at the schools</a:t>
            </a:r>
          </a:p>
        </p:txBody>
      </p:sp>
      <p:sp>
        <p:nvSpPr>
          <p:cNvPr id="8" name="TextBox 7">
            <a:extLst>
              <a:ext uri="{FF2B5EF4-FFF2-40B4-BE49-F238E27FC236}">
                <a16:creationId xmlns:a16="http://schemas.microsoft.com/office/drawing/2014/main" id="{02BD5329-9535-BD4A-90C1-46BB63E8DD54}"/>
              </a:ext>
            </a:extLst>
          </p:cNvPr>
          <p:cNvSpPr txBox="1"/>
          <p:nvPr/>
        </p:nvSpPr>
        <p:spPr>
          <a:xfrm>
            <a:off x="1282321" y="4999875"/>
            <a:ext cx="8899196" cy="1938992"/>
          </a:xfrm>
          <a:prstGeom prst="rect">
            <a:avLst/>
          </a:prstGeom>
          <a:noFill/>
        </p:spPr>
        <p:txBody>
          <a:bodyPr wrap="square" rtlCol="0" anchor="b">
            <a:spAutoFit/>
          </a:bodyPr>
          <a:lstStyle/>
          <a:p>
            <a:pPr marL="571500" indent="-571500">
              <a:buFont typeface="Arial" panose="020B0604020202020204" pitchFamily="34" charset="0"/>
              <a:buChar char="•"/>
            </a:pPr>
            <a:r>
              <a:rPr lang="en-US" sz="4000" spc="-30" dirty="0">
                <a:solidFill>
                  <a:schemeClr val="tx1">
                    <a:lumMod val="50000"/>
                  </a:schemeClr>
                </a:solidFill>
                <a:latin typeface="Arial" panose="020B0604020202020204" pitchFamily="34" charset="0"/>
                <a:cs typeface="Arial" panose="020B0604020202020204" pitchFamily="34" charset="0"/>
              </a:rPr>
              <a:t>To iterate and implement the successful innovation next academic year </a:t>
            </a:r>
          </a:p>
        </p:txBody>
      </p:sp>
      <p:sp>
        <p:nvSpPr>
          <p:cNvPr id="10" name="TextBox 9">
            <a:extLst>
              <a:ext uri="{FF2B5EF4-FFF2-40B4-BE49-F238E27FC236}">
                <a16:creationId xmlns:a16="http://schemas.microsoft.com/office/drawing/2014/main" id="{34F39DE9-1E2C-AF4B-8E70-D7C17D3F72B2}"/>
              </a:ext>
            </a:extLst>
          </p:cNvPr>
          <p:cNvSpPr txBox="1"/>
          <p:nvPr/>
        </p:nvSpPr>
        <p:spPr>
          <a:xfrm>
            <a:off x="1282321" y="7323984"/>
            <a:ext cx="9019920" cy="2554545"/>
          </a:xfrm>
          <a:prstGeom prst="rect">
            <a:avLst/>
          </a:prstGeom>
          <a:noFill/>
        </p:spPr>
        <p:txBody>
          <a:bodyPr wrap="square" rtlCol="0" anchor="b">
            <a:spAutoFit/>
          </a:bodyPr>
          <a:lstStyle/>
          <a:p>
            <a:pPr marL="571500" indent="-571500">
              <a:buFont typeface="Arial" panose="020B0604020202020204" pitchFamily="34" charset="0"/>
              <a:buChar char="•"/>
            </a:pPr>
            <a:r>
              <a:rPr lang="en-US" sz="4000" spc="-30" dirty="0">
                <a:solidFill>
                  <a:schemeClr val="tx1">
                    <a:lumMod val="50000"/>
                  </a:schemeClr>
                </a:solidFill>
                <a:latin typeface="Arial" panose="020B0604020202020204" pitchFamily="34" charset="0"/>
                <a:cs typeface="Arial" panose="020B0604020202020204" pitchFamily="34" charset="0"/>
              </a:rPr>
              <a:t>Improved quality and relevance of teaching and improved students learning outcomes (knowledge, value, attitudes, skills). </a:t>
            </a:r>
          </a:p>
        </p:txBody>
      </p:sp>
      <p:sp>
        <p:nvSpPr>
          <p:cNvPr id="12" name="TextBox 11">
            <a:extLst>
              <a:ext uri="{FF2B5EF4-FFF2-40B4-BE49-F238E27FC236}">
                <a16:creationId xmlns:a16="http://schemas.microsoft.com/office/drawing/2014/main" id="{337FFC94-3BA9-8D4C-B14D-954A7ACCC320}"/>
              </a:ext>
            </a:extLst>
          </p:cNvPr>
          <p:cNvSpPr txBox="1"/>
          <p:nvPr/>
        </p:nvSpPr>
        <p:spPr>
          <a:xfrm>
            <a:off x="1282321" y="10263646"/>
            <a:ext cx="8624876" cy="1323439"/>
          </a:xfrm>
          <a:prstGeom prst="rect">
            <a:avLst/>
          </a:prstGeom>
          <a:noFill/>
        </p:spPr>
        <p:txBody>
          <a:bodyPr wrap="square" rtlCol="0" anchor="b">
            <a:spAutoFit/>
          </a:bodyPr>
          <a:lstStyle/>
          <a:p>
            <a:pPr marL="571500" indent="-571500">
              <a:buFont typeface="Arial" panose="020B0604020202020204" pitchFamily="34" charset="0"/>
              <a:buChar char="•"/>
            </a:pPr>
            <a:r>
              <a:rPr lang="en-US" sz="4000" spc="-30" dirty="0">
                <a:solidFill>
                  <a:schemeClr val="tx1">
                    <a:lumMod val="50000"/>
                  </a:schemeClr>
                </a:solidFill>
                <a:latin typeface="Arial" panose="020B0604020202020204" pitchFamily="34" charset="0"/>
                <a:cs typeface="Arial" panose="020B0604020202020204" pitchFamily="34" charset="0"/>
              </a:rPr>
              <a:t>Community and school support for ECD </a:t>
            </a:r>
          </a:p>
        </p:txBody>
      </p:sp>
      <p:pic>
        <p:nvPicPr>
          <p:cNvPr id="3" name="Picture 2" descr="A child drawing on a white board&#10;&#10;Description automatically generated with low confidence">
            <a:extLst>
              <a:ext uri="{FF2B5EF4-FFF2-40B4-BE49-F238E27FC236}">
                <a16:creationId xmlns:a16="http://schemas.microsoft.com/office/drawing/2014/main" id="{7F04D1F4-7560-E77F-39ED-20634F2DE98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3272429" y="3534047"/>
            <a:ext cx="8952569" cy="7781761"/>
          </a:xfrm>
          <a:prstGeom prst="rect">
            <a:avLst/>
          </a:prstGeom>
        </p:spPr>
      </p:pic>
      <p:cxnSp>
        <p:nvCxnSpPr>
          <p:cNvPr id="2" name="Straight Connector 1">
            <a:extLst>
              <a:ext uri="{FF2B5EF4-FFF2-40B4-BE49-F238E27FC236}">
                <a16:creationId xmlns:a16="http://schemas.microsoft.com/office/drawing/2014/main" id="{4C9D56FB-5052-1D5A-CC68-6410F231D632}"/>
              </a:ext>
            </a:extLst>
          </p:cNvPr>
          <p:cNvCxnSpPr>
            <a:cxnSpLocks/>
          </p:cNvCxnSpPr>
          <p:nvPr/>
        </p:nvCxnSpPr>
        <p:spPr>
          <a:xfrm>
            <a:off x="11105221" y="3534048"/>
            <a:ext cx="0" cy="7781761"/>
          </a:xfrm>
          <a:prstGeom prst="line">
            <a:avLst/>
          </a:prstGeom>
          <a:ln w="22225">
            <a:solidFill>
              <a:srgbClr val="00AE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20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4371554"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845D2-B476-ABF9-639F-47F780788B9C}"/>
              </a:ext>
            </a:extLst>
          </p:cNvPr>
          <p:cNvSpPr>
            <a:spLocks noGrp="1"/>
          </p:cNvSpPr>
          <p:nvPr>
            <p:ph type="title"/>
          </p:nvPr>
        </p:nvSpPr>
        <p:spPr>
          <a:xfrm>
            <a:off x="2002846" y="340824"/>
            <a:ext cx="20352566" cy="3141678"/>
          </a:xfrm>
        </p:spPr>
        <p:txBody>
          <a:bodyPr vert="horz" lIns="91440" tIns="45720" rIns="91440" bIns="45720" rtlCol="0" anchor="b">
            <a:normAutofit/>
          </a:bodyPr>
          <a:lstStyle/>
          <a:p>
            <a:pPr defTabSz="914400"/>
            <a:r>
              <a:rPr lang="en-US" sz="6000" b="1" kern="1200" dirty="0">
                <a:solidFill>
                  <a:srgbClr val="00B0F0"/>
                </a:solidFill>
                <a:latin typeface="Arial" panose="020B0604020202020204" pitchFamily="34" charset="0"/>
                <a:ea typeface="+mj-ea"/>
                <a:cs typeface="Arial" panose="020B0604020202020204" pitchFamily="34" charset="0"/>
              </a:rPr>
              <a:t>Photos</a:t>
            </a:r>
            <a:br>
              <a:rPr lang="en-US" sz="6000" b="1" kern="1200" dirty="0">
                <a:solidFill>
                  <a:srgbClr val="00B0F0"/>
                </a:solidFill>
                <a:latin typeface="Arial" panose="020B0604020202020204" pitchFamily="34" charset="0"/>
                <a:ea typeface="+mj-ea"/>
                <a:cs typeface="Arial" panose="020B0604020202020204" pitchFamily="34" charset="0"/>
              </a:rPr>
            </a:br>
            <a:r>
              <a:rPr lang="en-US" sz="4800" kern="1200" dirty="0">
                <a:solidFill>
                  <a:srgbClr val="00B0F0"/>
                </a:solidFill>
                <a:latin typeface="Arial" panose="020B0604020202020204" pitchFamily="34" charset="0"/>
                <a:ea typeface="+mj-ea"/>
                <a:cs typeface="Arial" panose="020B0604020202020204" pitchFamily="34" charset="0"/>
              </a:rPr>
              <a:t>The design team is completing the launch phase to launch</a:t>
            </a:r>
            <a:br>
              <a:rPr lang="en-US" sz="4800" kern="1200" dirty="0">
                <a:solidFill>
                  <a:srgbClr val="00B0F0"/>
                </a:solidFill>
                <a:latin typeface="Arial" panose="020B0604020202020204" pitchFamily="34" charset="0"/>
                <a:ea typeface="+mj-ea"/>
                <a:cs typeface="Arial" panose="020B0604020202020204" pitchFamily="34" charset="0"/>
              </a:rPr>
            </a:br>
            <a:r>
              <a:rPr lang="en-US" sz="4800" kern="1200" dirty="0">
                <a:solidFill>
                  <a:srgbClr val="00B0F0"/>
                </a:solidFill>
                <a:latin typeface="Arial" panose="020B0604020202020204" pitchFamily="34" charset="0"/>
                <a:ea typeface="+mj-ea"/>
                <a:cs typeface="Arial" panose="020B0604020202020204" pitchFamily="34" charset="0"/>
              </a:rPr>
              <a:t>the challenge in the Karte Khurasan ECD center</a:t>
            </a:r>
          </a:p>
        </p:txBody>
      </p:sp>
      <p:pic>
        <p:nvPicPr>
          <p:cNvPr id="6" name="Picture 5" descr="A group of women sitting at a table&#10;&#10;Description automatically generated with medium confidence">
            <a:extLst>
              <a:ext uri="{FF2B5EF4-FFF2-40B4-BE49-F238E27FC236}">
                <a16:creationId xmlns:a16="http://schemas.microsoft.com/office/drawing/2014/main" id="{144F8973-790D-FE11-4336-A600DF347DD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397378" y="4820896"/>
            <a:ext cx="11603623" cy="7780714"/>
          </a:xfrm>
          <a:prstGeom prst="rect">
            <a:avLst/>
          </a:prstGeom>
          <a:noFill/>
        </p:spPr>
      </p:pic>
      <p:pic>
        <p:nvPicPr>
          <p:cNvPr id="7" name="Content Placeholder 6" descr="A group of people sitting around a table&#10;&#10;Description automatically generated with medium confidence">
            <a:extLst>
              <a:ext uri="{FF2B5EF4-FFF2-40B4-BE49-F238E27FC236}">
                <a16:creationId xmlns:a16="http://schemas.microsoft.com/office/drawing/2014/main" id="{CA6C20AC-8CBC-E08C-5EB4-3B3AFDD5C197}"/>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12376644" y="4820896"/>
            <a:ext cx="11603623" cy="7780714"/>
          </a:xfrm>
          <a:prstGeom prst="rect">
            <a:avLst/>
          </a:prstGeom>
          <a:noFill/>
        </p:spPr>
      </p:pic>
    </p:spTree>
    <p:extLst>
      <p:ext uri="{BB962C8B-B14F-4D97-AF65-F5344CB8AC3E}">
        <p14:creationId xmlns:p14="http://schemas.microsoft.com/office/powerpoint/2010/main" val="4259897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and a child sitting at a table&#10;&#10;Description automatically generated with medium confidence">
            <a:extLst>
              <a:ext uri="{FF2B5EF4-FFF2-40B4-BE49-F238E27FC236}">
                <a16:creationId xmlns:a16="http://schemas.microsoft.com/office/drawing/2014/main" id="{EF8F8855-CE9D-8DE5-6527-5B3300BC9260}"/>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11" y="-2"/>
            <a:ext cx="11998373" cy="7823656"/>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p:spPr>
      </p:pic>
      <p:pic>
        <p:nvPicPr>
          <p:cNvPr id="3" name="Content Placeholder 8" descr="A group of women sitting at a table&#10;&#10;Description automatically generated with medium confidence">
            <a:extLst>
              <a:ext uri="{FF2B5EF4-FFF2-40B4-BE49-F238E27FC236}">
                <a16:creationId xmlns:a16="http://schemas.microsoft.com/office/drawing/2014/main" id="{9DA3D9EA-AFBA-9CA7-8EF9-CAD360B6BA3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12379265" y="-2"/>
            <a:ext cx="11998375" cy="7976056"/>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p:spPr>
      </p:pic>
      <p:sp>
        <p:nvSpPr>
          <p:cNvPr id="4" name="Title 1">
            <a:extLst>
              <a:ext uri="{FF2B5EF4-FFF2-40B4-BE49-F238E27FC236}">
                <a16:creationId xmlns:a16="http://schemas.microsoft.com/office/drawing/2014/main" id="{093B05B6-054C-DDF7-7463-A70B49894809}"/>
              </a:ext>
            </a:extLst>
          </p:cNvPr>
          <p:cNvSpPr txBox="1">
            <a:spLocks/>
          </p:cNvSpPr>
          <p:nvPr/>
        </p:nvSpPr>
        <p:spPr>
          <a:xfrm>
            <a:off x="1675963" y="9339956"/>
            <a:ext cx="20658743" cy="2347400"/>
          </a:xfrm>
          <a:prstGeom prst="rect">
            <a:avLst/>
          </a:prstGeom>
        </p:spPr>
        <p:txBody>
          <a:bodyPr vert="horz" lIns="91440" tIns="45720" rIns="91440" bIns="45720" rtlCol="0" anchor="t">
            <a:normAutofit fontScale="82500" lnSpcReduction="20000"/>
          </a:bodyPr>
          <a:lstStyle>
            <a:lvl1pPr algn="ctr" defTabSz="1828434" rtl="0" eaLnBrk="1" latinLnBrk="0" hangingPunct="1">
              <a:lnSpc>
                <a:spcPct val="90000"/>
              </a:lnSpc>
              <a:spcBef>
                <a:spcPct val="0"/>
              </a:spcBef>
              <a:buNone/>
              <a:defRPr lang="en-US" sz="7400" b="1" i="0" kern="1200" spc="-290" baseline="0">
                <a:solidFill>
                  <a:schemeClr val="tx2"/>
                </a:solidFill>
                <a:latin typeface="Poppins" pitchFamily="2" charset="77"/>
                <a:ea typeface="Open Sans Light" panose="020B0306030504020204" pitchFamily="34" charset="0"/>
                <a:cs typeface="Poppins" pitchFamily="2" charset="77"/>
              </a:defRPr>
            </a:lvl1pPr>
          </a:lstStyle>
          <a:p>
            <a:pPr>
              <a:spcBef>
                <a:spcPts val="0"/>
              </a:spcBef>
            </a:pPr>
            <a:r>
              <a:rPr lang="en-GB" sz="8000" b="0" dirty="0" err="1">
                <a:solidFill>
                  <a:srgbClr val="00B0F0"/>
                </a:solidFill>
                <a:latin typeface="Arial" panose="020B0604020202020204" pitchFamily="34" charset="0"/>
                <a:ea typeface="Times New Roman" panose="02020603050405020304" pitchFamily="18" charset="0"/>
                <a:cs typeface="Arial" panose="020B0604020202020204" pitchFamily="34" charset="0"/>
              </a:rPr>
              <a:t>Shogufa</a:t>
            </a:r>
            <a:r>
              <a:rPr lang="en-GB" sz="8000" b="0" dirty="0">
                <a:solidFill>
                  <a:srgbClr val="00B0F0"/>
                </a:solidFill>
                <a:latin typeface="Arial" panose="020B0604020202020204" pitchFamily="34" charset="0"/>
                <a:ea typeface="Times New Roman" panose="02020603050405020304" pitchFamily="18" charset="0"/>
                <a:cs typeface="Arial" panose="020B0604020202020204" pitchFamily="34" charset="0"/>
              </a:rPr>
              <a:t> Design team members interviewing parents and students to explore the challenge or problem.</a:t>
            </a:r>
            <a:br>
              <a:rPr lang="en-GB" sz="8000" dirty="0">
                <a:solidFill>
                  <a:srgbClr val="00B0F0"/>
                </a:solidFill>
                <a:latin typeface="Calibri" panose="020F0502020204030204" pitchFamily="34" charset="0"/>
                <a:ea typeface="Times New Roman" panose="02020603050405020304" pitchFamily="18" charset="0"/>
                <a:cs typeface="Arial" panose="020B0604020202020204" pitchFamily="34" charset="0"/>
              </a:rPr>
            </a:br>
            <a:endParaRPr lang="en-GB" sz="8000" dirty="0">
              <a:solidFill>
                <a:srgbClr val="00B0F0"/>
              </a:solidFill>
              <a:latin typeface="+mj-lt"/>
              <a:ea typeface="+mj-ea"/>
              <a:cs typeface="+mj-cs"/>
            </a:endParaRPr>
          </a:p>
        </p:txBody>
      </p:sp>
    </p:spTree>
    <p:extLst>
      <p:ext uri="{BB962C8B-B14F-4D97-AF65-F5344CB8AC3E}">
        <p14:creationId xmlns:p14="http://schemas.microsoft.com/office/powerpoint/2010/main" val="290339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04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5883628"/>
            <a:ext cx="24371554" cy="3657601"/>
            <a:chOff x="-305" y="3144820"/>
            <a:chExt cx="9182100" cy="1551136"/>
          </a:xfrm>
        </p:grpSpPr>
        <p:sp useBgFill="1">
          <p:nvSpPr>
            <p:cNvPr id="14" name="Freeform: Shape 15">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7" name="Freeform: Shape 16">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3" name="Freeform: Shape 17">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Rectangle 2">
            <a:extLst>
              <a:ext uri="{FF2B5EF4-FFF2-40B4-BE49-F238E27FC236}">
                <a16:creationId xmlns:a16="http://schemas.microsoft.com/office/drawing/2014/main" id="{18151A35-BAFB-7800-7100-D48BEE9863FE}"/>
              </a:ext>
            </a:extLst>
          </p:cNvPr>
          <p:cNvSpPr/>
          <p:nvPr/>
        </p:nvSpPr>
        <p:spPr>
          <a:xfrm>
            <a:off x="-5488" y="17924"/>
            <a:ext cx="24365455" cy="13716000"/>
          </a:xfrm>
          <a:prstGeom prst="rect">
            <a:avLst/>
          </a:prstGeom>
          <a:solidFill>
            <a:srgbClr val="00B0F0"/>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2" name="Title 1">
            <a:extLst>
              <a:ext uri="{FF2B5EF4-FFF2-40B4-BE49-F238E27FC236}">
                <a16:creationId xmlns:a16="http://schemas.microsoft.com/office/drawing/2014/main" id="{8C5007A9-43CA-23F5-967E-E6E8FD693FD2}"/>
              </a:ext>
            </a:extLst>
          </p:cNvPr>
          <p:cNvSpPr>
            <a:spLocks noGrp="1"/>
          </p:cNvSpPr>
          <p:nvPr>
            <p:ph type="title"/>
          </p:nvPr>
        </p:nvSpPr>
        <p:spPr>
          <a:xfrm>
            <a:off x="2201218" y="12173013"/>
            <a:ext cx="19476356" cy="1339787"/>
          </a:xfrm>
          <a:solidFill>
            <a:srgbClr val="00B0F0"/>
          </a:solidFill>
        </p:spPr>
        <p:txBody>
          <a:bodyPr vert="horz" lIns="91440" tIns="45720" rIns="91440" bIns="45720" rtlCol="0" anchor="t">
            <a:noAutofit/>
          </a:bodyPr>
          <a:lstStyle/>
          <a:p>
            <a:pPr defTabSz="914400"/>
            <a:r>
              <a:rPr lang="en-US" sz="4400" b="1" dirty="0" err="1">
                <a:latin typeface="+mj-lt"/>
                <a:ea typeface="+mj-ea"/>
                <a:cs typeface="+mj-cs"/>
              </a:rPr>
              <a:t>Shogufa</a:t>
            </a:r>
            <a:r>
              <a:rPr lang="en-US" sz="4400" b="1" dirty="0">
                <a:latin typeface="+mj-lt"/>
                <a:ea typeface="+mj-ea"/>
                <a:cs typeface="+mj-cs"/>
              </a:rPr>
              <a:t>, Design team member is interviewing the teacher of the class</a:t>
            </a:r>
            <a:br>
              <a:rPr lang="en-US" sz="4400" b="1" dirty="0">
                <a:latin typeface="+mj-lt"/>
                <a:ea typeface="+mj-ea"/>
                <a:cs typeface="+mj-cs"/>
              </a:rPr>
            </a:br>
            <a:r>
              <a:rPr lang="en-US" sz="4400" b="1" dirty="0">
                <a:latin typeface="+mj-lt"/>
                <a:ea typeface="+mj-ea"/>
                <a:cs typeface="+mj-cs"/>
              </a:rPr>
              <a:t>to explore the challenge or problem.</a:t>
            </a:r>
          </a:p>
        </p:txBody>
      </p:sp>
      <p:pic>
        <p:nvPicPr>
          <p:cNvPr id="5" name="Content Placeholder 4" descr="A group of people sitting at a table&#10;&#10;Description automatically generated with medium confidence">
            <a:extLst>
              <a:ext uri="{FF2B5EF4-FFF2-40B4-BE49-F238E27FC236}">
                <a16:creationId xmlns:a16="http://schemas.microsoft.com/office/drawing/2014/main" id="{3236FF3B-0D16-62F5-A56F-C2E94328F13F}"/>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bwMode="auto">
          <a:xfrm>
            <a:off x="2201218" y="429974"/>
            <a:ext cx="19476357" cy="11539839"/>
          </a:xfrm>
          <a:prstGeom prst="rect">
            <a:avLst/>
          </a:prstGeom>
          <a:noFill/>
        </p:spPr>
      </p:pic>
    </p:spTree>
    <p:extLst>
      <p:ext uri="{BB962C8B-B14F-4D97-AF65-F5344CB8AC3E}">
        <p14:creationId xmlns:p14="http://schemas.microsoft.com/office/powerpoint/2010/main" val="1864697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7765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24377650" cy="5671572"/>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56270" y="12"/>
            <a:ext cx="6221376" cy="567156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0"/>
            <a:ext cx="24377650" cy="567156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1862" y="18992"/>
            <a:ext cx="23525784" cy="5652576"/>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40E04-9643-A050-88AB-F335BF3ECC35}"/>
              </a:ext>
            </a:extLst>
          </p:cNvPr>
          <p:cNvSpPr>
            <a:spLocks noGrp="1"/>
          </p:cNvSpPr>
          <p:nvPr>
            <p:ph type="title"/>
          </p:nvPr>
        </p:nvSpPr>
        <p:spPr>
          <a:xfrm>
            <a:off x="9664" y="18991"/>
            <a:ext cx="24358321" cy="5633588"/>
          </a:xfrm>
          <a:solidFill>
            <a:srgbClr val="00B0F0"/>
          </a:solidFill>
        </p:spPr>
        <p:txBody>
          <a:bodyPr vert="horz" lIns="91440" tIns="45720" rIns="91440" bIns="45720" rtlCol="0" anchor="ctr">
            <a:noAutofit/>
          </a:bodyPr>
          <a:lstStyle/>
          <a:p>
            <a:pPr algn="l" defTabSz="914400"/>
            <a:br>
              <a:rPr lang="en-US" sz="4800" b="1" kern="1200" dirty="0">
                <a:solidFill>
                  <a:srgbClr val="FFFFFF"/>
                </a:solidFill>
                <a:latin typeface="Arial" panose="020B0604020202020204" pitchFamily="34" charset="0"/>
                <a:ea typeface="+mj-ea"/>
                <a:cs typeface="Arial" panose="020B0604020202020204" pitchFamily="34" charset="0"/>
              </a:rPr>
            </a:br>
            <a:br>
              <a:rPr lang="en-US" sz="4800" b="1" kern="1200" dirty="0">
                <a:solidFill>
                  <a:srgbClr val="FFFFFF"/>
                </a:solidFill>
                <a:latin typeface="Arial" panose="020B0604020202020204" pitchFamily="34" charset="0"/>
                <a:ea typeface="+mj-ea"/>
                <a:cs typeface="Arial" panose="020B0604020202020204" pitchFamily="34" charset="0"/>
              </a:rPr>
            </a:br>
            <a:r>
              <a:rPr lang="en-US" sz="4800" b="1" kern="1200" dirty="0">
                <a:solidFill>
                  <a:srgbClr val="FFFFFF"/>
                </a:solidFill>
                <a:latin typeface="Arial" panose="020B0604020202020204" pitchFamily="34" charset="0"/>
                <a:ea typeface="+mj-ea"/>
                <a:cs typeface="Arial" panose="020B0604020202020204" pitchFamily="34" charset="0"/>
              </a:rPr>
              <a:t>First day of test prototype: </a:t>
            </a:r>
            <a:br>
              <a:rPr lang="en-US" sz="4800" b="1" kern="1200" dirty="0">
                <a:solidFill>
                  <a:srgbClr val="FFFFFF"/>
                </a:solidFill>
                <a:latin typeface="Arial" panose="020B0604020202020204" pitchFamily="34" charset="0"/>
                <a:ea typeface="+mj-ea"/>
                <a:cs typeface="Arial" panose="020B0604020202020204" pitchFamily="34" charset="0"/>
              </a:rPr>
            </a:br>
            <a:r>
              <a:rPr lang="en-US" sz="4800" kern="1200" dirty="0">
                <a:solidFill>
                  <a:srgbClr val="FFFFFF"/>
                </a:solidFill>
                <a:latin typeface="Arial" panose="020B0604020202020204" pitchFamily="34" charset="0"/>
                <a:ea typeface="+mj-ea"/>
                <a:cs typeface="Arial" panose="020B0604020202020204" pitchFamily="34" charset="0"/>
              </a:rPr>
              <a:t>Design Team is testing the prototype with the AKF Master trainer (Implementation of several ECD teaching activities with using of teaching materials in the classroom for teachers, as an example).</a:t>
            </a:r>
            <a:br>
              <a:rPr lang="en-US" sz="4800" b="1" kern="1200" dirty="0">
                <a:solidFill>
                  <a:srgbClr val="FFFFFF"/>
                </a:solidFill>
                <a:latin typeface="+mn-lt"/>
                <a:ea typeface="+mj-ea"/>
                <a:cs typeface="+mj-cs"/>
              </a:rPr>
            </a:br>
            <a:br>
              <a:rPr lang="en-US" sz="4800" b="1" kern="1200" dirty="0">
                <a:solidFill>
                  <a:srgbClr val="FFFFFF"/>
                </a:solidFill>
                <a:latin typeface="+mn-lt"/>
                <a:ea typeface="+mj-ea"/>
                <a:cs typeface="+mj-cs"/>
              </a:rPr>
            </a:br>
            <a:br>
              <a:rPr lang="en-US" sz="4800" b="1" kern="1200" dirty="0">
                <a:solidFill>
                  <a:srgbClr val="FFFFFF"/>
                </a:solidFill>
                <a:latin typeface="+mn-lt"/>
                <a:ea typeface="+mj-ea"/>
                <a:cs typeface="+mj-cs"/>
              </a:rPr>
            </a:br>
            <a:br>
              <a:rPr lang="en-US" sz="4800" b="1" kern="1200" dirty="0">
                <a:solidFill>
                  <a:srgbClr val="FFFFFF"/>
                </a:solidFill>
                <a:latin typeface="+mn-lt"/>
                <a:ea typeface="+mj-ea"/>
                <a:cs typeface="+mj-cs"/>
              </a:rPr>
            </a:br>
            <a:endParaRPr lang="en-US" sz="4800" b="1" kern="1200" dirty="0">
              <a:solidFill>
                <a:srgbClr val="FFFFFF"/>
              </a:solidFill>
              <a:latin typeface="+mn-lt"/>
              <a:ea typeface="+mj-ea"/>
              <a:cs typeface="+mj-cs"/>
            </a:endParaRPr>
          </a:p>
        </p:txBody>
      </p:sp>
      <p:pic>
        <p:nvPicPr>
          <p:cNvPr id="5" name="Picture 4">
            <a:extLst>
              <a:ext uri="{FF2B5EF4-FFF2-40B4-BE49-F238E27FC236}">
                <a16:creationId xmlns:a16="http://schemas.microsoft.com/office/drawing/2014/main" id="{8EC99529-3223-502A-2FB0-05804AB5D37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bwMode="auto">
          <a:xfrm>
            <a:off x="9663" y="5254049"/>
            <a:ext cx="8205697" cy="8442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B32D5FA-53FD-0217-8837-33580BD2EEF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8225025" y="5273040"/>
            <a:ext cx="8657477" cy="8442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03A5E337-3E04-93C0-9275-D3E3536464E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bwMode="auto">
          <a:xfrm>
            <a:off x="16892166" y="5254049"/>
            <a:ext cx="7475820" cy="8480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5171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human face, clothing, person, child&#10;&#10;Description automatically generated">
            <a:extLst>
              <a:ext uri="{FF2B5EF4-FFF2-40B4-BE49-F238E27FC236}">
                <a16:creationId xmlns:a16="http://schemas.microsoft.com/office/drawing/2014/main" id="{5FE79CCA-1125-4833-FDE3-5E2674E1B5C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r="-1"/>
          <a:stretch/>
        </p:blipFill>
        <p:spPr>
          <a:xfrm>
            <a:off x="-1" y="-6"/>
            <a:ext cx="8126514" cy="4562572"/>
          </a:xfrm>
          <a:prstGeom prst="rect">
            <a:avLst/>
          </a:prstGeom>
        </p:spPr>
      </p:pic>
      <p:pic>
        <p:nvPicPr>
          <p:cNvPr id="10" name="Picture 9" descr="A group of children playing with a puzzle&#10;&#10;Description automatically generated with low confidence">
            <a:extLst>
              <a:ext uri="{FF2B5EF4-FFF2-40B4-BE49-F238E27FC236}">
                <a16:creationId xmlns:a16="http://schemas.microsoft.com/office/drawing/2014/main" id="{A6E5E907-AEBB-96CE-CC20-CE4AD8C97C3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132869" y="-2714"/>
            <a:ext cx="7904425" cy="4544532"/>
          </a:xfrm>
          <a:prstGeom prst="rect">
            <a:avLst/>
          </a:prstGeom>
        </p:spPr>
      </p:pic>
      <p:pic>
        <p:nvPicPr>
          <p:cNvPr id="12" name="Picture 11" descr="A group of children sitting in a circle&#10;&#10;Description automatically generated with medium confidence">
            <a:extLst>
              <a:ext uri="{FF2B5EF4-FFF2-40B4-BE49-F238E27FC236}">
                <a16:creationId xmlns:a16="http://schemas.microsoft.com/office/drawing/2014/main" id="{01817A6A-021B-0A36-E7C5-69DB0F08248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6049995" y="-2712"/>
            <a:ext cx="8321558" cy="4544528"/>
          </a:xfrm>
          <a:prstGeom prst="rect">
            <a:avLst/>
          </a:prstGeom>
        </p:spPr>
      </p:pic>
      <p:pic>
        <p:nvPicPr>
          <p:cNvPr id="16" name="Picture 15" descr="A person writing on a whiteboard&#10;&#10;Description automatically generated">
            <a:extLst>
              <a:ext uri="{FF2B5EF4-FFF2-40B4-BE49-F238E27FC236}">
                <a16:creationId xmlns:a16="http://schemas.microsoft.com/office/drawing/2014/main" id="{58827158-57C2-353A-1EBD-1A0D49EA7D7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r="-1" b="-1"/>
          <a:stretch/>
        </p:blipFill>
        <p:spPr>
          <a:xfrm>
            <a:off x="20" y="4585752"/>
            <a:ext cx="8126487" cy="4562542"/>
          </a:xfrm>
          <a:prstGeom prst="rect">
            <a:avLst/>
          </a:prstGeom>
        </p:spPr>
      </p:pic>
      <p:pic>
        <p:nvPicPr>
          <p:cNvPr id="14" name="Picture 13" descr="A person teaching children in a classroom&#10;&#10;Description automatically generated with low confidence">
            <a:extLst>
              <a:ext uri="{FF2B5EF4-FFF2-40B4-BE49-F238E27FC236}">
                <a16:creationId xmlns:a16="http://schemas.microsoft.com/office/drawing/2014/main" id="{EEB08A6B-18F9-7E8E-626E-8EE6363A24C4}"/>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r="-2"/>
          <a:stretch/>
        </p:blipFill>
        <p:spPr>
          <a:xfrm>
            <a:off x="5" y="9171468"/>
            <a:ext cx="8120167" cy="4544534"/>
          </a:xfrm>
          <a:prstGeom prst="rect">
            <a:avLst/>
          </a:prstGeom>
        </p:spPr>
      </p:pic>
      <p:sp>
        <p:nvSpPr>
          <p:cNvPr id="66" name="Rectangle 65">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71" y="4601282"/>
            <a:ext cx="16244780" cy="911472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4E4E26A3-C9EB-1EB6-A396-67FA48F68BD1}"/>
              </a:ext>
            </a:extLst>
          </p:cNvPr>
          <p:cNvSpPr/>
          <p:nvPr/>
        </p:nvSpPr>
        <p:spPr>
          <a:xfrm>
            <a:off x="8126522" y="4601282"/>
            <a:ext cx="16245031" cy="911471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52446E9-9244-7B60-AA61-001B77A904D3}"/>
              </a:ext>
            </a:extLst>
          </p:cNvPr>
          <p:cNvSpPr>
            <a:spLocks noGrp="1"/>
          </p:cNvSpPr>
          <p:nvPr>
            <p:ph type="title"/>
          </p:nvPr>
        </p:nvSpPr>
        <p:spPr>
          <a:xfrm>
            <a:off x="9312086" y="5833040"/>
            <a:ext cx="12927207" cy="4618728"/>
          </a:xfrm>
        </p:spPr>
        <p:txBody>
          <a:bodyPr vert="horz" lIns="91440" tIns="45720" rIns="91440" bIns="45720" rtlCol="0" anchor="b">
            <a:normAutofit/>
          </a:bodyPr>
          <a:lstStyle/>
          <a:p>
            <a:pPr algn="l" defTabSz="914400"/>
            <a:r>
              <a:rPr lang="en-US" sz="4800" kern="1200" dirty="0">
                <a:solidFill>
                  <a:srgbClr val="FFFFFF"/>
                </a:solidFill>
                <a:latin typeface="Arial" panose="020B0604020202020204" pitchFamily="34" charset="0"/>
                <a:ea typeface="+mj-ea"/>
                <a:cs typeface="Arial" panose="020B0604020202020204" pitchFamily="34" charset="0"/>
              </a:rPr>
              <a:t>On the second day of the prototype test: The teacher practiced the activities, and the design team tested</a:t>
            </a:r>
            <a:br>
              <a:rPr lang="en-US" sz="4800" kern="1200" dirty="0">
                <a:solidFill>
                  <a:srgbClr val="FFFFFF"/>
                </a:solidFill>
                <a:latin typeface="Arial" panose="020B0604020202020204" pitchFamily="34" charset="0"/>
                <a:ea typeface="+mj-ea"/>
                <a:cs typeface="Arial" panose="020B0604020202020204" pitchFamily="34" charset="0"/>
              </a:rPr>
            </a:br>
            <a:r>
              <a:rPr lang="en-US" sz="4800" kern="1200" dirty="0">
                <a:solidFill>
                  <a:srgbClr val="FFFFFF"/>
                </a:solidFill>
                <a:latin typeface="Arial" panose="020B0604020202020204" pitchFamily="34" charset="0"/>
                <a:ea typeface="+mj-ea"/>
                <a:cs typeface="Arial" panose="020B0604020202020204" pitchFamily="34" charset="0"/>
              </a:rPr>
              <a:t>the determined assumptions in the </a:t>
            </a:r>
            <a:r>
              <a:rPr lang="en-US" sz="4800" kern="1200" dirty="0" err="1">
                <a:solidFill>
                  <a:srgbClr val="FFFFFF"/>
                </a:solidFill>
                <a:latin typeface="Arial" panose="020B0604020202020204" pitchFamily="34" charset="0"/>
                <a:ea typeface="+mj-ea"/>
                <a:cs typeface="Arial" panose="020B0604020202020204" pitchFamily="34" charset="0"/>
              </a:rPr>
              <a:t>Kharte</a:t>
            </a:r>
            <a:r>
              <a:rPr lang="en-US" sz="4800" kern="1200" dirty="0">
                <a:solidFill>
                  <a:srgbClr val="FFFFFF"/>
                </a:solidFill>
                <a:latin typeface="Arial" panose="020B0604020202020204" pitchFamily="34" charset="0"/>
                <a:ea typeface="+mj-ea"/>
                <a:cs typeface="Arial" panose="020B0604020202020204" pitchFamily="34" charset="0"/>
              </a:rPr>
              <a:t> Khurasan ECD center.</a:t>
            </a:r>
          </a:p>
        </p:txBody>
      </p:sp>
      <p:cxnSp>
        <p:nvCxnSpPr>
          <p:cNvPr id="68" name="Straight Connector 67">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24371555"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9143096"/>
            <a:ext cx="8126523"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6521" y="-1360"/>
            <a:ext cx="0" cy="13716006"/>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037306" y="-1360"/>
            <a:ext cx="0" cy="448056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91389" y="10672498"/>
            <a:ext cx="10969943"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132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60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2">
            <a:extLst>
              <a:ext uri="{FF2B5EF4-FFF2-40B4-BE49-F238E27FC236}">
                <a16:creationId xmlns:a16="http://schemas.microsoft.com/office/drawing/2014/main" id="{E6B65F71-ACD6-2049-8805-C26BC1448DBC}"/>
              </a:ext>
            </a:extLst>
          </p:cNvPr>
          <p:cNvSpPr>
            <a:spLocks noChangeArrowheads="1"/>
          </p:cNvSpPr>
          <p:nvPr/>
        </p:nvSpPr>
        <p:spPr bwMode="auto">
          <a:xfrm>
            <a:off x="14896896" y="4078520"/>
            <a:ext cx="1950029" cy="1741298"/>
          </a:xfrm>
          <a:custGeom>
            <a:avLst/>
            <a:gdLst>
              <a:gd name="T0" fmla="*/ 504 w 1566"/>
              <a:gd name="T1" fmla="*/ 1396 h 1397"/>
              <a:gd name="T2" fmla="*/ 1061 w 1566"/>
              <a:gd name="T3" fmla="*/ 1396 h 1397"/>
              <a:gd name="T4" fmla="*/ 1061 w 1566"/>
              <a:gd name="T5" fmla="*/ 1396 h 1397"/>
              <a:gd name="T6" fmla="*/ 1247 w 1566"/>
              <a:gd name="T7" fmla="*/ 1288 h 1397"/>
              <a:gd name="T8" fmla="*/ 1526 w 1566"/>
              <a:gd name="T9" fmla="*/ 805 h 1397"/>
              <a:gd name="T10" fmla="*/ 1526 w 1566"/>
              <a:gd name="T11" fmla="*/ 805 h 1397"/>
              <a:gd name="T12" fmla="*/ 1526 w 1566"/>
              <a:gd name="T13" fmla="*/ 590 h 1397"/>
              <a:gd name="T14" fmla="*/ 1247 w 1566"/>
              <a:gd name="T15" fmla="*/ 108 h 1397"/>
              <a:gd name="T16" fmla="*/ 1247 w 1566"/>
              <a:gd name="T17" fmla="*/ 108 h 1397"/>
              <a:gd name="T18" fmla="*/ 1061 w 1566"/>
              <a:gd name="T19" fmla="*/ 0 h 1397"/>
              <a:gd name="T20" fmla="*/ 504 w 1566"/>
              <a:gd name="T21" fmla="*/ 0 h 1397"/>
              <a:gd name="T22" fmla="*/ 504 w 1566"/>
              <a:gd name="T23" fmla="*/ 0 h 1397"/>
              <a:gd name="T24" fmla="*/ 317 w 1566"/>
              <a:gd name="T25" fmla="*/ 108 h 1397"/>
              <a:gd name="T26" fmla="*/ 39 w 1566"/>
              <a:gd name="T27" fmla="*/ 590 h 1397"/>
              <a:gd name="T28" fmla="*/ 39 w 1566"/>
              <a:gd name="T29" fmla="*/ 590 h 1397"/>
              <a:gd name="T30" fmla="*/ 39 w 1566"/>
              <a:gd name="T31" fmla="*/ 805 h 1397"/>
              <a:gd name="T32" fmla="*/ 317 w 1566"/>
              <a:gd name="T33" fmla="*/ 1288 h 1397"/>
              <a:gd name="T34" fmla="*/ 317 w 1566"/>
              <a:gd name="T35" fmla="*/ 1288 h 1397"/>
              <a:gd name="T36" fmla="*/ 504 w 1566"/>
              <a:gd name="T37" fmla="*/ 139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6" h="1397">
                <a:moveTo>
                  <a:pt x="504" y="1396"/>
                </a:moveTo>
                <a:lnTo>
                  <a:pt x="1061" y="1396"/>
                </a:lnTo>
                <a:lnTo>
                  <a:pt x="1061" y="1396"/>
                </a:lnTo>
                <a:cubicBezTo>
                  <a:pt x="1138" y="1396"/>
                  <a:pt x="1209" y="1355"/>
                  <a:pt x="1247" y="1288"/>
                </a:cubicBezTo>
                <a:lnTo>
                  <a:pt x="1526" y="805"/>
                </a:lnTo>
                <a:lnTo>
                  <a:pt x="1526" y="805"/>
                </a:lnTo>
                <a:cubicBezTo>
                  <a:pt x="1565" y="739"/>
                  <a:pt x="1565" y="657"/>
                  <a:pt x="1526" y="590"/>
                </a:cubicBezTo>
                <a:lnTo>
                  <a:pt x="1247" y="108"/>
                </a:lnTo>
                <a:lnTo>
                  <a:pt x="1247" y="108"/>
                </a:lnTo>
                <a:cubicBezTo>
                  <a:pt x="1209" y="41"/>
                  <a:pt x="1138" y="0"/>
                  <a:pt x="1061" y="0"/>
                </a:cubicBezTo>
                <a:lnTo>
                  <a:pt x="504" y="0"/>
                </a:lnTo>
                <a:lnTo>
                  <a:pt x="504" y="0"/>
                </a:lnTo>
                <a:cubicBezTo>
                  <a:pt x="427" y="0"/>
                  <a:pt x="356" y="41"/>
                  <a:pt x="317" y="108"/>
                </a:cubicBezTo>
                <a:lnTo>
                  <a:pt x="39" y="590"/>
                </a:lnTo>
                <a:lnTo>
                  <a:pt x="39" y="590"/>
                </a:lnTo>
                <a:cubicBezTo>
                  <a:pt x="0" y="657"/>
                  <a:pt x="0" y="739"/>
                  <a:pt x="39" y="805"/>
                </a:cubicBezTo>
                <a:lnTo>
                  <a:pt x="317" y="1288"/>
                </a:lnTo>
                <a:lnTo>
                  <a:pt x="317" y="1288"/>
                </a:lnTo>
                <a:cubicBezTo>
                  <a:pt x="356" y="1355"/>
                  <a:pt x="427" y="1396"/>
                  <a:pt x="504" y="1396"/>
                </a:cubicBezTo>
              </a:path>
            </a:pathLst>
          </a:custGeom>
          <a:solidFill>
            <a:srgbClr val="F9356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1" name="Freeform 63">
            <a:extLst>
              <a:ext uri="{FF2B5EF4-FFF2-40B4-BE49-F238E27FC236}">
                <a16:creationId xmlns:a16="http://schemas.microsoft.com/office/drawing/2014/main" id="{C1EF937C-A320-5540-8142-1CF3694869FB}"/>
              </a:ext>
            </a:extLst>
          </p:cNvPr>
          <p:cNvSpPr>
            <a:spLocks noChangeArrowheads="1"/>
          </p:cNvSpPr>
          <p:nvPr/>
        </p:nvSpPr>
        <p:spPr bwMode="auto">
          <a:xfrm>
            <a:off x="14896896" y="7253501"/>
            <a:ext cx="1950029" cy="1741298"/>
          </a:xfrm>
          <a:custGeom>
            <a:avLst/>
            <a:gdLst>
              <a:gd name="T0" fmla="*/ 504 w 1566"/>
              <a:gd name="T1" fmla="*/ 1396 h 1397"/>
              <a:gd name="T2" fmla="*/ 1061 w 1566"/>
              <a:gd name="T3" fmla="*/ 1396 h 1397"/>
              <a:gd name="T4" fmla="*/ 1061 w 1566"/>
              <a:gd name="T5" fmla="*/ 1396 h 1397"/>
              <a:gd name="T6" fmla="*/ 1247 w 1566"/>
              <a:gd name="T7" fmla="*/ 1289 h 1397"/>
              <a:gd name="T8" fmla="*/ 1526 w 1566"/>
              <a:gd name="T9" fmla="*/ 806 h 1397"/>
              <a:gd name="T10" fmla="*/ 1526 w 1566"/>
              <a:gd name="T11" fmla="*/ 806 h 1397"/>
              <a:gd name="T12" fmla="*/ 1526 w 1566"/>
              <a:gd name="T13" fmla="*/ 590 h 1397"/>
              <a:gd name="T14" fmla="*/ 1247 w 1566"/>
              <a:gd name="T15" fmla="*/ 108 h 1397"/>
              <a:gd name="T16" fmla="*/ 1247 w 1566"/>
              <a:gd name="T17" fmla="*/ 108 h 1397"/>
              <a:gd name="T18" fmla="*/ 1061 w 1566"/>
              <a:gd name="T19" fmla="*/ 0 h 1397"/>
              <a:gd name="T20" fmla="*/ 504 w 1566"/>
              <a:gd name="T21" fmla="*/ 0 h 1397"/>
              <a:gd name="T22" fmla="*/ 504 w 1566"/>
              <a:gd name="T23" fmla="*/ 0 h 1397"/>
              <a:gd name="T24" fmla="*/ 317 w 1566"/>
              <a:gd name="T25" fmla="*/ 108 h 1397"/>
              <a:gd name="T26" fmla="*/ 39 w 1566"/>
              <a:gd name="T27" fmla="*/ 590 h 1397"/>
              <a:gd name="T28" fmla="*/ 39 w 1566"/>
              <a:gd name="T29" fmla="*/ 590 h 1397"/>
              <a:gd name="T30" fmla="*/ 39 w 1566"/>
              <a:gd name="T31" fmla="*/ 806 h 1397"/>
              <a:gd name="T32" fmla="*/ 317 w 1566"/>
              <a:gd name="T33" fmla="*/ 1289 h 1397"/>
              <a:gd name="T34" fmla="*/ 317 w 1566"/>
              <a:gd name="T35" fmla="*/ 1289 h 1397"/>
              <a:gd name="T36" fmla="*/ 504 w 1566"/>
              <a:gd name="T37" fmla="*/ 139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6" h="1397">
                <a:moveTo>
                  <a:pt x="504" y="1396"/>
                </a:moveTo>
                <a:lnTo>
                  <a:pt x="1061" y="1396"/>
                </a:lnTo>
                <a:lnTo>
                  <a:pt x="1061" y="1396"/>
                </a:lnTo>
                <a:cubicBezTo>
                  <a:pt x="1138" y="1396"/>
                  <a:pt x="1209" y="1355"/>
                  <a:pt x="1247" y="1289"/>
                </a:cubicBezTo>
                <a:lnTo>
                  <a:pt x="1526" y="806"/>
                </a:lnTo>
                <a:lnTo>
                  <a:pt x="1526" y="806"/>
                </a:lnTo>
                <a:cubicBezTo>
                  <a:pt x="1565" y="740"/>
                  <a:pt x="1565" y="657"/>
                  <a:pt x="1526" y="590"/>
                </a:cubicBezTo>
                <a:lnTo>
                  <a:pt x="1247" y="108"/>
                </a:lnTo>
                <a:lnTo>
                  <a:pt x="1247" y="108"/>
                </a:lnTo>
                <a:cubicBezTo>
                  <a:pt x="1209" y="41"/>
                  <a:pt x="1138" y="0"/>
                  <a:pt x="1061" y="0"/>
                </a:cubicBezTo>
                <a:lnTo>
                  <a:pt x="504" y="0"/>
                </a:lnTo>
                <a:lnTo>
                  <a:pt x="504" y="0"/>
                </a:lnTo>
                <a:cubicBezTo>
                  <a:pt x="427" y="0"/>
                  <a:pt x="356" y="41"/>
                  <a:pt x="317" y="108"/>
                </a:cubicBezTo>
                <a:lnTo>
                  <a:pt x="39" y="590"/>
                </a:lnTo>
                <a:lnTo>
                  <a:pt x="39" y="590"/>
                </a:lnTo>
                <a:cubicBezTo>
                  <a:pt x="0" y="657"/>
                  <a:pt x="0" y="740"/>
                  <a:pt x="39" y="806"/>
                </a:cubicBezTo>
                <a:lnTo>
                  <a:pt x="317" y="1289"/>
                </a:lnTo>
                <a:lnTo>
                  <a:pt x="317" y="1289"/>
                </a:lnTo>
                <a:cubicBezTo>
                  <a:pt x="356" y="1355"/>
                  <a:pt x="427" y="1396"/>
                  <a:pt x="504" y="1396"/>
                </a:cubicBezTo>
              </a:path>
            </a:pathLst>
          </a:custGeom>
          <a:solidFill>
            <a:srgbClr val="FBB7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2" name="Freeform 64">
            <a:extLst>
              <a:ext uri="{FF2B5EF4-FFF2-40B4-BE49-F238E27FC236}">
                <a16:creationId xmlns:a16="http://schemas.microsoft.com/office/drawing/2014/main" id="{9C786FBC-7684-914A-AD66-59221A3F6718}"/>
              </a:ext>
            </a:extLst>
          </p:cNvPr>
          <p:cNvSpPr>
            <a:spLocks noChangeArrowheads="1"/>
          </p:cNvSpPr>
          <p:nvPr/>
        </p:nvSpPr>
        <p:spPr bwMode="auto">
          <a:xfrm>
            <a:off x="14896896" y="10428480"/>
            <a:ext cx="1950029" cy="1741298"/>
          </a:xfrm>
          <a:custGeom>
            <a:avLst/>
            <a:gdLst>
              <a:gd name="T0" fmla="*/ 504 w 1566"/>
              <a:gd name="T1" fmla="*/ 1396 h 1397"/>
              <a:gd name="T2" fmla="*/ 1061 w 1566"/>
              <a:gd name="T3" fmla="*/ 1396 h 1397"/>
              <a:gd name="T4" fmla="*/ 1061 w 1566"/>
              <a:gd name="T5" fmla="*/ 1396 h 1397"/>
              <a:gd name="T6" fmla="*/ 1247 w 1566"/>
              <a:gd name="T7" fmla="*/ 1289 h 1397"/>
              <a:gd name="T8" fmla="*/ 1526 w 1566"/>
              <a:gd name="T9" fmla="*/ 806 h 1397"/>
              <a:gd name="T10" fmla="*/ 1526 w 1566"/>
              <a:gd name="T11" fmla="*/ 806 h 1397"/>
              <a:gd name="T12" fmla="*/ 1526 w 1566"/>
              <a:gd name="T13" fmla="*/ 590 h 1397"/>
              <a:gd name="T14" fmla="*/ 1247 w 1566"/>
              <a:gd name="T15" fmla="*/ 108 h 1397"/>
              <a:gd name="T16" fmla="*/ 1247 w 1566"/>
              <a:gd name="T17" fmla="*/ 108 h 1397"/>
              <a:gd name="T18" fmla="*/ 1061 w 1566"/>
              <a:gd name="T19" fmla="*/ 0 h 1397"/>
              <a:gd name="T20" fmla="*/ 504 w 1566"/>
              <a:gd name="T21" fmla="*/ 0 h 1397"/>
              <a:gd name="T22" fmla="*/ 504 w 1566"/>
              <a:gd name="T23" fmla="*/ 0 h 1397"/>
              <a:gd name="T24" fmla="*/ 317 w 1566"/>
              <a:gd name="T25" fmla="*/ 108 h 1397"/>
              <a:gd name="T26" fmla="*/ 39 w 1566"/>
              <a:gd name="T27" fmla="*/ 590 h 1397"/>
              <a:gd name="T28" fmla="*/ 39 w 1566"/>
              <a:gd name="T29" fmla="*/ 590 h 1397"/>
              <a:gd name="T30" fmla="*/ 39 w 1566"/>
              <a:gd name="T31" fmla="*/ 806 h 1397"/>
              <a:gd name="T32" fmla="*/ 317 w 1566"/>
              <a:gd name="T33" fmla="*/ 1289 h 1397"/>
              <a:gd name="T34" fmla="*/ 317 w 1566"/>
              <a:gd name="T35" fmla="*/ 1289 h 1397"/>
              <a:gd name="T36" fmla="*/ 504 w 1566"/>
              <a:gd name="T37" fmla="*/ 139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6" h="1397">
                <a:moveTo>
                  <a:pt x="504" y="1396"/>
                </a:moveTo>
                <a:lnTo>
                  <a:pt x="1061" y="1396"/>
                </a:lnTo>
                <a:lnTo>
                  <a:pt x="1061" y="1396"/>
                </a:lnTo>
                <a:cubicBezTo>
                  <a:pt x="1138" y="1396"/>
                  <a:pt x="1209" y="1355"/>
                  <a:pt x="1247" y="1289"/>
                </a:cubicBezTo>
                <a:lnTo>
                  <a:pt x="1526" y="806"/>
                </a:lnTo>
                <a:lnTo>
                  <a:pt x="1526" y="806"/>
                </a:lnTo>
                <a:cubicBezTo>
                  <a:pt x="1565" y="740"/>
                  <a:pt x="1565" y="657"/>
                  <a:pt x="1526" y="590"/>
                </a:cubicBezTo>
                <a:lnTo>
                  <a:pt x="1247" y="108"/>
                </a:lnTo>
                <a:lnTo>
                  <a:pt x="1247" y="108"/>
                </a:lnTo>
                <a:cubicBezTo>
                  <a:pt x="1209" y="41"/>
                  <a:pt x="1138" y="0"/>
                  <a:pt x="1061" y="0"/>
                </a:cubicBezTo>
                <a:lnTo>
                  <a:pt x="504" y="0"/>
                </a:lnTo>
                <a:lnTo>
                  <a:pt x="504" y="0"/>
                </a:lnTo>
                <a:cubicBezTo>
                  <a:pt x="427" y="0"/>
                  <a:pt x="356" y="41"/>
                  <a:pt x="317" y="108"/>
                </a:cubicBezTo>
                <a:lnTo>
                  <a:pt x="39" y="590"/>
                </a:lnTo>
                <a:lnTo>
                  <a:pt x="39" y="590"/>
                </a:lnTo>
                <a:cubicBezTo>
                  <a:pt x="0" y="657"/>
                  <a:pt x="0" y="740"/>
                  <a:pt x="39" y="806"/>
                </a:cubicBezTo>
                <a:lnTo>
                  <a:pt x="317" y="1289"/>
                </a:lnTo>
                <a:lnTo>
                  <a:pt x="317" y="1289"/>
                </a:lnTo>
                <a:cubicBezTo>
                  <a:pt x="356" y="1355"/>
                  <a:pt x="427" y="1396"/>
                  <a:pt x="504" y="1396"/>
                </a:cubicBezTo>
              </a:path>
            </a:pathLst>
          </a:custGeom>
          <a:solidFill>
            <a:srgbClr val="4648F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3" name="Freeform 278">
            <a:extLst>
              <a:ext uri="{FF2B5EF4-FFF2-40B4-BE49-F238E27FC236}">
                <a16:creationId xmlns:a16="http://schemas.microsoft.com/office/drawing/2014/main" id="{4BC80E92-9978-7246-AF0F-1E8F7C6D8A12}"/>
              </a:ext>
            </a:extLst>
          </p:cNvPr>
          <p:cNvSpPr>
            <a:spLocks noChangeArrowheads="1"/>
          </p:cNvSpPr>
          <p:nvPr/>
        </p:nvSpPr>
        <p:spPr bwMode="auto">
          <a:xfrm>
            <a:off x="15358312" y="7879709"/>
            <a:ext cx="1027199" cy="697618"/>
          </a:xfrm>
          <a:custGeom>
            <a:avLst/>
            <a:gdLst>
              <a:gd name="T0" fmla="*/ 755 w 826"/>
              <a:gd name="T1" fmla="*/ 90 h 558"/>
              <a:gd name="T2" fmla="*/ 779 w 826"/>
              <a:gd name="T3" fmla="*/ 66 h 558"/>
              <a:gd name="T4" fmla="*/ 779 w 826"/>
              <a:gd name="T5" fmla="*/ 114 h 558"/>
              <a:gd name="T6" fmla="*/ 580 w 826"/>
              <a:gd name="T7" fmla="*/ 223 h 558"/>
              <a:gd name="T8" fmla="*/ 646 w 826"/>
              <a:gd name="T9" fmla="*/ 158 h 558"/>
              <a:gd name="T10" fmla="*/ 646 w 826"/>
              <a:gd name="T11" fmla="*/ 289 h 558"/>
              <a:gd name="T12" fmla="*/ 334 w 826"/>
              <a:gd name="T13" fmla="*/ 446 h 558"/>
              <a:gd name="T14" fmla="*/ 423 w 826"/>
              <a:gd name="T15" fmla="*/ 357 h 558"/>
              <a:gd name="T16" fmla="*/ 423 w 826"/>
              <a:gd name="T17" fmla="*/ 535 h 558"/>
              <a:gd name="T18" fmla="*/ 202 w 826"/>
              <a:gd name="T19" fmla="*/ 158 h 558"/>
              <a:gd name="T20" fmla="*/ 268 w 826"/>
              <a:gd name="T21" fmla="*/ 223 h 558"/>
              <a:gd name="T22" fmla="*/ 137 w 826"/>
              <a:gd name="T23" fmla="*/ 223 h 558"/>
              <a:gd name="T24" fmla="*/ 21 w 826"/>
              <a:gd name="T25" fmla="*/ 112 h 558"/>
              <a:gd name="T26" fmla="*/ 45 w 826"/>
              <a:gd name="T27" fmla="*/ 89 h 558"/>
              <a:gd name="T28" fmla="*/ 45 w 826"/>
              <a:gd name="T29" fmla="*/ 136 h 558"/>
              <a:gd name="T30" fmla="*/ 601 w 826"/>
              <a:gd name="T31" fmla="*/ 21 h 558"/>
              <a:gd name="T32" fmla="*/ 625 w 826"/>
              <a:gd name="T33" fmla="*/ 45 h 558"/>
              <a:gd name="T34" fmla="*/ 578 w 826"/>
              <a:gd name="T35" fmla="*/ 45 h 558"/>
              <a:gd name="T36" fmla="*/ 734 w 826"/>
              <a:gd name="T37" fmla="*/ 90 h 558"/>
              <a:gd name="T38" fmla="*/ 699 w 826"/>
              <a:gd name="T39" fmla="*/ 154 h 558"/>
              <a:gd name="T40" fmla="*/ 646 w 826"/>
              <a:gd name="T41" fmla="*/ 136 h 558"/>
              <a:gd name="T42" fmla="*/ 623 w 826"/>
              <a:gd name="T43" fmla="*/ 85 h 558"/>
              <a:gd name="T44" fmla="*/ 601 w 826"/>
              <a:gd name="T45" fmla="*/ 0 h 558"/>
              <a:gd name="T46" fmla="*/ 556 w 826"/>
              <a:gd name="T47" fmla="*/ 45 h 558"/>
              <a:gd name="T48" fmla="*/ 602 w 826"/>
              <a:gd name="T49" fmla="*/ 91 h 558"/>
              <a:gd name="T50" fmla="*/ 559 w 826"/>
              <a:gd name="T51" fmla="*/ 223 h 558"/>
              <a:gd name="T52" fmla="*/ 493 w 826"/>
              <a:gd name="T53" fmla="*/ 360 h 558"/>
              <a:gd name="T54" fmla="*/ 423 w 826"/>
              <a:gd name="T55" fmla="*/ 335 h 558"/>
              <a:gd name="T56" fmla="*/ 271 w 826"/>
              <a:gd name="T57" fmla="*/ 277 h 558"/>
              <a:gd name="T58" fmla="*/ 202 w 826"/>
              <a:gd name="T59" fmla="*/ 136 h 558"/>
              <a:gd name="T60" fmla="*/ 88 w 826"/>
              <a:gd name="T61" fmla="*/ 129 h 558"/>
              <a:gd name="T62" fmla="*/ 91 w 826"/>
              <a:gd name="T63" fmla="*/ 112 h 558"/>
              <a:gd name="T64" fmla="*/ 0 w 826"/>
              <a:gd name="T65" fmla="*/ 112 h 558"/>
              <a:gd name="T66" fmla="*/ 45 w 826"/>
              <a:gd name="T67" fmla="*/ 158 h 558"/>
              <a:gd name="T68" fmla="*/ 126 w 826"/>
              <a:gd name="T69" fmla="*/ 182 h 558"/>
              <a:gd name="T70" fmla="*/ 202 w 826"/>
              <a:gd name="T71" fmla="*/ 310 h 558"/>
              <a:gd name="T72" fmla="*/ 338 w 826"/>
              <a:gd name="T73" fmla="*/ 375 h 558"/>
              <a:gd name="T74" fmla="*/ 313 w 826"/>
              <a:gd name="T75" fmla="*/ 446 h 558"/>
              <a:gd name="T76" fmla="*/ 534 w 826"/>
              <a:gd name="T77" fmla="*/ 446 h 558"/>
              <a:gd name="T78" fmla="*/ 592 w 826"/>
              <a:gd name="T79" fmla="*/ 291 h 558"/>
              <a:gd name="T80" fmla="*/ 646 w 826"/>
              <a:gd name="T81" fmla="*/ 310 h 558"/>
              <a:gd name="T82" fmla="*/ 715 w 826"/>
              <a:gd name="T83" fmla="*/ 170 h 558"/>
              <a:gd name="T84" fmla="*/ 779 w 826"/>
              <a:gd name="T85" fmla="*/ 136 h 558"/>
              <a:gd name="T86" fmla="*/ 825 w 826"/>
              <a:gd name="T87" fmla="*/ 9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558">
                <a:moveTo>
                  <a:pt x="779" y="114"/>
                </a:moveTo>
                <a:lnTo>
                  <a:pt x="779" y="114"/>
                </a:lnTo>
                <a:cubicBezTo>
                  <a:pt x="767" y="114"/>
                  <a:pt x="755" y="103"/>
                  <a:pt x="755" y="90"/>
                </a:cubicBezTo>
                <a:lnTo>
                  <a:pt x="755" y="90"/>
                </a:lnTo>
                <a:cubicBezTo>
                  <a:pt x="755" y="77"/>
                  <a:pt x="767" y="66"/>
                  <a:pt x="779" y="66"/>
                </a:cubicBezTo>
                <a:lnTo>
                  <a:pt x="779" y="66"/>
                </a:lnTo>
                <a:cubicBezTo>
                  <a:pt x="793" y="66"/>
                  <a:pt x="803" y="77"/>
                  <a:pt x="803" y="90"/>
                </a:cubicBezTo>
                <a:lnTo>
                  <a:pt x="803" y="90"/>
                </a:lnTo>
                <a:cubicBezTo>
                  <a:pt x="803" y="103"/>
                  <a:pt x="793" y="114"/>
                  <a:pt x="779" y="114"/>
                </a:cubicBezTo>
                <a:close/>
                <a:moveTo>
                  <a:pt x="646" y="289"/>
                </a:moveTo>
                <a:lnTo>
                  <a:pt x="646" y="289"/>
                </a:lnTo>
                <a:cubicBezTo>
                  <a:pt x="610" y="289"/>
                  <a:pt x="580" y="260"/>
                  <a:pt x="580" y="223"/>
                </a:cubicBezTo>
                <a:lnTo>
                  <a:pt x="580" y="223"/>
                </a:lnTo>
                <a:cubicBezTo>
                  <a:pt x="580" y="188"/>
                  <a:pt x="610" y="158"/>
                  <a:pt x="646" y="158"/>
                </a:cubicBezTo>
                <a:lnTo>
                  <a:pt x="646" y="158"/>
                </a:lnTo>
                <a:cubicBezTo>
                  <a:pt x="682" y="158"/>
                  <a:pt x="712" y="188"/>
                  <a:pt x="712" y="223"/>
                </a:cubicBezTo>
                <a:lnTo>
                  <a:pt x="712" y="223"/>
                </a:lnTo>
                <a:cubicBezTo>
                  <a:pt x="712" y="260"/>
                  <a:pt x="682" y="289"/>
                  <a:pt x="646" y="289"/>
                </a:cubicBezTo>
                <a:close/>
                <a:moveTo>
                  <a:pt x="423" y="535"/>
                </a:moveTo>
                <a:lnTo>
                  <a:pt x="423" y="535"/>
                </a:lnTo>
                <a:cubicBezTo>
                  <a:pt x="374" y="535"/>
                  <a:pt x="334" y="495"/>
                  <a:pt x="334" y="446"/>
                </a:cubicBezTo>
                <a:lnTo>
                  <a:pt x="334" y="446"/>
                </a:lnTo>
                <a:cubicBezTo>
                  <a:pt x="334" y="397"/>
                  <a:pt x="374" y="357"/>
                  <a:pt x="423" y="357"/>
                </a:cubicBezTo>
                <a:lnTo>
                  <a:pt x="423" y="357"/>
                </a:lnTo>
                <a:cubicBezTo>
                  <a:pt x="473" y="357"/>
                  <a:pt x="513" y="397"/>
                  <a:pt x="513" y="446"/>
                </a:cubicBezTo>
                <a:lnTo>
                  <a:pt x="513" y="446"/>
                </a:lnTo>
                <a:cubicBezTo>
                  <a:pt x="513" y="495"/>
                  <a:pt x="473" y="535"/>
                  <a:pt x="423" y="535"/>
                </a:cubicBezTo>
                <a:close/>
                <a:moveTo>
                  <a:pt x="137" y="223"/>
                </a:moveTo>
                <a:lnTo>
                  <a:pt x="137" y="223"/>
                </a:lnTo>
                <a:cubicBezTo>
                  <a:pt x="137" y="188"/>
                  <a:pt x="166" y="158"/>
                  <a:pt x="202" y="158"/>
                </a:cubicBezTo>
                <a:lnTo>
                  <a:pt x="202" y="158"/>
                </a:lnTo>
                <a:cubicBezTo>
                  <a:pt x="239" y="158"/>
                  <a:pt x="268" y="188"/>
                  <a:pt x="268" y="223"/>
                </a:cubicBezTo>
                <a:lnTo>
                  <a:pt x="268" y="223"/>
                </a:lnTo>
                <a:cubicBezTo>
                  <a:pt x="268" y="260"/>
                  <a:pt x="239" y="289"/>
                  <a:pt x="202" y="289"/>
                </a:cubicBezTo>
                <a:lnTo>
                  <a:pt x="202" y="289"/>
                </a:lnTo>
                <a:cubicBezTo>
                  <a:pt x="166" y="289"/>
                  <a:pt x="137" y="260"/>
                  <a:pt x="137" y="223"/>
                </a:cubicBezTo>
                <a:close/>
                <a:moveTo>
                  <a:pt x="45" y="136"/>
                </a:moveTo>
                <a:lnTo>
                  <a:pt x="45" y="136"/>
                </a:lnTo>
                <a:cubicBezTo>
                  <a:pt x="32" y="136"/>
                  <a:pt x="21" y="125"/>
                  <a:pt x="21" y="112"/>
                </a:cubicBezTo>
                <a:lnTo>
                  <a:pt x="21" y="112"/>
                </a:lnTo>
                <a:cubicBezTo>
                  <a:pt x="21" y="99"/>
                  <a:pt x="32" y="89"/>
                  <a:pt x="45" y="89"/>
                </a:cubicBezTo>
                <a:lnTo>
                  <a:pt x="45" y="89"/>
                </a:lnTo>
                <a:cubicBezTo>
                  <a:pt x="59" y="89"/>
                  <a:pt x="70" y="99"/>
                  <a:pt x="70" y="112"/>
                </a:cubicBezTo>
                <a:lnTo>
                  <a:pt x="70" y="112"/>
                </a:lnTo>
                <a:cubicBezTo>
                  <a:pt x="70" y="125"/>
                  <a:pt x="59" y="136"/>
                  <a:pt x="45" y="136"/>
                </a:cubicBezTo>
                <a:close/>
                <a:moveTo>
                  <a:pt x="578" y="45"/>
                </a:moveTo>
                <a:lnTo>
                  <a:pt x="578" y="45"/>
                </a:lnTo>
                <a:cubicBezTo>
                  <a:pt x="578" y="32"/>
                  <a:pt x="588" y="21"/>
                  <a:pt x="601" y="21"/>
                </a:cubicBezTo>
                <a:lnTo>
                  <a:pt x="601" y="21"/>
                </a:lnTo>
                <a:cubicBezTo>
                  <a:pt x="615" y="21"/>
                  <a:pt x="625" y="32"/>
                  <a:pt x="625" y="45"/>
                </a:cubicBezTo>
                <a:lnTo>
                  <a:pt x="625" y="45"/>
                </a:lnTo>
                <a:cubicBezTo>
                  <a:pt x="625" y="58"/>
                  <a:pt x="615" y="69"/>
                  <a:pt x="601" y="69"/>
                </a:cubicBezTo>
                <a:lnTo>
                  <a:pt x="601" y="69"/>
                </a:lnTo>
                <a:cubicBezTo>
                  <a:pt x="588" y="69"/>
                  <a:pt x="578" y="58"/>
                  <a:pt x="578" y="45"/>
                </a:cubicBezTo>
                <a:close/>
                <a:moveTo>
                  <a:pt x="779" y="44"/>
                </a:moveTo>
                <a:lnTo>
                  <a:pt x="779" y="44"/>
                </a:lnTo>
                <a:cubicBezTo>
                  <a:pt x="754" y="44"/>
                  <a:pt x="734" y="65"/>
                  <a:pt x="734" y="90"/>
                </a:cubicBezTo>
                <a:lnTo>
                  <a:pt x="734" y="90"/>
                </a:lnTo>
                <a:cubicBezTo>
                  <a:pt x="734" y="99"/>
                  <a:pt x="737" y="107"/>
                  <a:pt x="741" y="114"/>
                </a:cubicBezTo>
                <a:lnTo>
                  <a:pt x="699" y="154"/>
                </a:lnTo>
                <a:lnTo>
                  <a:pt x="699" y="154"/>
                </a:lnTo>
                <a:cubicBezTo>
                  <a:pt x="685" y="143"/>
                  <a:pt x="666" y="136"/>
                  <a:pt x="646" y="136"/>
                </a:cubicBezTo>
                <a:lnTo>
                  <a:pt x="646" y="136"/>
                </a:lnTo>
                <a:cubicBezTo>
                  <a:pt x="642" y="136"/>
                  <a:pt x="639" y="137"/>
                  <a:pt x="636" y="137"/>
                </a:cubicBezTo>
                <a:lnTo>
                  <a:pt x="623" y="85"/>
                </a:lnTo>
                <a:lnTo>
                  <a:pt x="623" y="85"/>
                </a:lnTo>
                <a:cubicBezTo>
                  <a:pt x="637" y="78"/>
                  <a:pt x="647" y="63"/>
                  <a:pt x="647" y="45"/>
                </a:cubicBezTo>
                <a:lnTo>
                  <a:pt x="647" y="45"/>
                </a:lnTo>
                <a:cubicBezTo>
                  <a:pt x="647" y="21"/>
                  <a:pt x="627" y="0"/>
                  <a:pt x="601" y="0"/>
                </a:cubicBezTo>
                <a:lnTo>
                  <a:pt x="601" y="0"/>
                </a:lnTo>
                <a:cubicBezTo>
                  <a:pt x="576" y="0"/>
                  <a:pt x="556" y="21"/>
                  <a:pt x="556" y="45"/>
                </a:cubicBezTo>
                <a:lnTo>
                  <a:pt x="556" y="45"/>
                </a:lnTo>
                <a:cubicBezTo>
                  <a:pt x="556" y="71"/>
                  <a:pt x="576" y="91"/>
                  <a:pt x="601" y="91"/>
                </a:cubicBezTo>
                <a:lnTo>
                  <a:pt x="601" y="91"/>
                </a:lnTo>
                <a:lnTo>
                  <a:pt x="602" y="91"/>
                </a:lnTo>
                <a:lnTo>
                  <a:pt x="615" y="142"/>
                </a:lnTo>
                <a:lnTo>
                  <a:pt x="615" y="142"/>
                </a:lnTo>
                <a:cubicBezTo>
                  <a:pt x="582" y="154"/>
                  <a:pt x="559" y="186"/>
                  <a:pt x="559" y="223"/>
                </a:cubicBezTo>
                <a:lnTo>
                  <a:pt x="559" y="223"/>
                </a:lnTo>
                <a:cubicBezTo>
                  <a:pt x="559" y="243"/>
                  <a:pt x="565" y="262"/>
                  <a:pt x="576" y="276"/>
                </a:cubicBezTo>
                <a:lnTo>
                  <a:pt x="493" y="360"/>
                </a:lnTo>
                <a:lnTo>
                  <a:pt x="493" y="360"/>
                </a:lnTo>
                <a:cubicBezTo>
                  <a:pt x="474" y="345"/>
                  <a:pt x="450" y="335"/>
                  <a:pt x="423" y="335"/>
                </a:cubicBezTo>
                <a:lnTo>
                  <a:pt x="423" y="335"/>
                </a:lnTo>
                <a:cubicBezTo>
                  <a:pt x="397" y="335"/>
                  <a:pt x="373" y="345"/>
                  <a:pt x="353" y="360"/>
                </a:cubicBezTo>
                <a:lnTo>
                  <a:pt x="271" y="277"/>
                </a:lnTo>
                <a:lnTo>
                  <a:pt x="271" y="277"/>
                </a:lnTo>
                <a:cubicBezTo>
                  <a:pt x="283" y="262"/>
                  <a:pt x="290" y="244"/>
                  <a:pt x="290" y="223"/>
                </a:cubicBezTo>
                <a:lnTo>
                  <a:pt x="290" y="223"/>
                </a:lnTo>
                <a:cubicBezTo>
                  <a:pt x="290" y="175"/>
                  <a:pt x="250" y="136"/>
                  <a:pt x="202" y="136"/>
                </a:cubicBezTo>
                <a:lnTo>
                  <a:pt x="202" y="136"/>
                </a:lnTo>
                <a:cubicBezTo>
                  <a:pt x="177" y="136"/>
                  <a:pt x="154" y="147"/>
                  <a:pt x="138" y="165"/>
                </a:cubicBezTo>
                <a:lnTo>
                  <a:pt x="88" y="129"/>
                </a:lnTo>
                <a:lnTo>
                  <a:pt x="88" y="129"/>
                </a:lnTo>
                <a:cubicBezTo>
                  <a:pt x="89" y="124"/>
                  <a:pt x="91" y="118"/>
                  <a:pt x="91" y="112"/>
                </a:cubicBezTo>
                <a:lnTo>
                  <a:pt x="91" y="112"/>
                </a:lnTo>
                <a:cubicBezTo>
                  <a:pt x="91" y="87"/>
                  <a:pt x="71" y="66"/>
                  <a:pt x="45" y="66"/>
                </a:cubicBezTo>
                <a:lnTo>
                  <a:pt x="45" y="66"/>
                </a:lnTo>
                <a:cubicBezTo>
                  <a:pt x="20" y="66"/>
                  <a:pt x="0" y="87"/>
                  <a:pt x="0" y="112"/>
                </a:cubicBezTo>
                <a:lnTo>
                  <a:pt x="0" y="112"/>
                </a:lnTo>
                <a:cubicBezTo>
                  <a:pt x="0" y="137"/>
                  <a:pt x="20" y="158"/>
                  <a:pt x="45" y="158"/>
                </a:cubicBezTo>
                <a:lnTo>
                  <a:pt x="45" y="158"/>
                </a:lnTo>
                <a:cubicBezTo>
                  <a:pt x="57" y="158"/>
                  <a:pt x="67" y="153"/>
                  <a:pt x="75" y="147"/>
                </a:cubicBezTo>
                <a:lnTo>
                  <a:pt x="126" y="182"/>
                </a:lnTo>
                <a:lnTo>
                  <a:pt x="126" y="182"/>
                </a:lnTo>
                <a:cubicBezTo>
                  <a:pt x="119" y="194"/>
                  <a:pt x="115" y="208"/>
                  <a:pt x="115" y="223"/>
                </a:cubicBezTo>
                <a:lnTo>
                  <a:pt x="115" y="223"/>
                </a:lnTo>
                <a:cubicBezTo>
                  <a:pt x="115" y="271"/>
                  <a:pt x="154" y="310"/>
                  <a:pt x="202" y="310"/>
                </a:cubicBezTo>
                <a:lnTo>
                  <a:pt x="202" y="310"/>
                </a:lnTo>
                <a:cubicBezTo>
                  <a:pt x="222" y="310"/>
                  <a:pt x="241" y="304"/>
                  <a:pt x="256" y="292"/>
                </a:cubicBezTo>
                <a:lnTo>
                  <a:pt x="338" y="375"/>
                </a:lnTo>
                <a:lnTo>
                  <a:pt x="338" y="375"/>
                </a:lnTo>
                <a:cubicBezTo>
                  <a:pt x="322" y="394"/>
                  <a:pt x="313" y="419"/>
                  <a:pt x="313" y="446"/>
                </a:cubicBezTo>
                <a:lnTo>
                  <a:pt x="313" y="446"/>
                </a:lnTo>
                <a:cubicBezTo>
                  <a:pt x="313" y="507"/>
                  <a:pt x="362" y="557"/>
                  <a:pt x="423" y="557"/>
                </a:cubicBezTo>
                <a:lnTo>
                  <a:pt x="423" y="557"/>
                </a:lnTo>
                <a:cubicBezTo>
                  <a:pt x="485" y="557"/>
                  <a:pt x="534" y="507"/>
                  <a:pt x="534" y="446"/>
                </a:cubicBezTo>
                <a:lnTo>
                  <a:pt x="534" y="446"/>
                </a:lnTo>
                <a:cubicBezTo>
                  <a:pt x="534" y="419"/>
                  <a:pt x="525" y="394"/>
                  <a:pt x="509" y="375"/>
                </a:cubicBezTo>
                <a:lnTo>
                  <a:pt x="592" y="291"/>
                </a:lnTo>
                <a:lnTo>
                  <a:pt x="592" y="291"/>
                </a:lnTo>
                <a:cubicBezTo>
                  <a:pt x="606" y="304"/>
                  <a:pt x="625" y="310"/>
                  <a:pt x="646" y="310"/>
                </a:cubicBezTo>
                <a:lnTo>
                  <a:pt x="646" y="310"/>
                </a:lnTo>
                <a:cubicBezTo>
                  <a:pt x="694" y="310"/>
                  <a:pt x="733" y="271"/>
                  <a:pt x="733" y="223"/>
                </a:cubicBezTo>
                <a:lnTo>
                  <a:pt x="733" y="223"/>
                </a:lnTo>
                <a:cubicBezTo>
                  <a:pt x="733" y="204"/>
                  <a:pt x="726" y="184"/>
                  <a:pt x="715" y="170"/>
                </a:cubicBezTo>
                <a:lnTo>
                  <a:pt x="757" y="129"/>
                </a:lnTo>
                <a:lnTo>
                  <a:pt x="757" y="129"/>
                </a:lnTo>
                <a:cubicBezTo>
                  <a:pt x="764" y="133"/>
                  <a:pt x="771" y="136"/>
                  <a:pt x="779" y="136"/>
                </a:cubicBezTo>
                <a:lnTo>
                  <a:pt x="779" y="136"/>
                </a:lnTo>
                <a:cubicBezTo>
                  <a:pt x="805" y="136"/>
                  <a:pt x="825" y="115"/>
                  <a:pt x="825" y="90"/>
                </a:cubicBezTo>
                <a:lnTo>
                  <a:pt x="825" y="90"/>
                </a:lnTo>
                <a:cubicBezTo>
                  <a:pt x="825" y="65"/>
                  <a:pt x="805" y="44"/>
                  <a:pt x="779" y="44"/>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599" dirty="0">
              <a:latin typeface="Poppins" pitchFamily="2" charset="77"/>
            </a:endParaRPr>
          </a:p>
        </p:txBody>
      </p:sp>
      <p:sp>
        <p:nvSpPr>
          <p:cNvPr id="54" name="Freeform 53">
            <a:extLst>
              <a:ext uri="{FF2B5EF4-FFF2-40B4-BE49-F238E27FC236}">
                <a16:creationId xmlns:a16="http://schemas.microsoft.com/office/drawing/2014/main" id="{C098669A-CF6F-B54E-96DB-D11AB5B31FE3}"/>
              </a:ext>
            </a:extLst>
          </p:cNvPr>
          <p:cNvSpPr>
            <a:spLocks noChangeArrowheads="1"/>
          </p:cNvSpPr>
          <p:nvPr/>
        </p:nvSpPr>
        <p:spPr bwMode="auto">
          <a:xfrm>
            <a:off x="15358312" y="4463335"/>
            <a:ext cx="1025955" cy="921285"/>
          </a:xfrm>
          <a:custGeom>
            <a:avLst/>
            <a:gdLst>
              <a:gd name="connsiteX0" fmla="*/ 421574 w 1025955"/>
              <a:gd name="connsiteY0" fmla="*/ 684461 h 921285"/>
              <a:gd name="connsiteX1" fmla="*/ 512356 w 1025955"/>
              <a:gd name="connsiteY1" fmla="*/ 786669 h 921285"/>
              <a:gd name="connsiteX2" fmla="*/ 604381 w 1025955"/>
              <a:gd name="connsiteY2" fmla="*/ 684461 h 921285"/>
              <a:gd name="connsiteX3" fmla="*/ 512356 w 1025955"/>
              <a:gd name="connsiteY3" fmla="*/ 688200 h 921285"/>
              <a:gd name="connsiteX4" fmla="*/ 421574 w 1025955"/>
              <a:gd name="connsiteY4" fmla="*/ 684461 h 921285"/>
              <a:gd name="connsiteX5" fmla="*/ 800867 w 1025955"/>
              <a:gd name="connsiteY5" fmla="*/ 650807 h 921285"/>
              <a:gd name="connsiteX6" fmla="*/ 639201 w 1025955"/>
              <a:gd name="connsiteY6" fmla="*/ 681968 h 921285"/>
              <a:gd name="connsiteX7" fmla="*/ 532253 w 1025955"/>
              <a:gd name="connsiteY7" fmla="*/ 805366 h 921285"/>
              <a:gd name="connsiteX8" fmla="*/ 565830 w 1025955"/>
              <a:gd name="connsiteY8" fmla="*/ 832787 h 921285"/>
              <a:gd name="connsiteX9" fmla="*/ 756098 w 1025955"/>
              <a:gd name="connsiteY9" fmla="*/ 882645 h 921285"/>
              <a:gd name="connsiteX10" fmla="*/ 807085 w 1025955"/>
              <a:gd name="connsiteY10" fmla="*/ 693186 h 921285"/>
              <a:gd name="connsiteX11" fmla="*/ 800867 w 1025955"/>
              <a:gd name="connsiteY11" fmla="*/ 650807 h 921285"/>
              <a:gd name="connsiteX12" fmla="*/ 225088 w 1025955"/>
              <a:gd name="connsiteY12" fmla="*/ 650807 h 921285"/>
              <a:gd name="connsiteX13" fmla="*/ 217627 w 1025955"/>
              <a:gd name="connsiteY13" fmla="*/ 693186 h 921285"/>
              <a:gd name="connsiteX14" fmla="*/ 269857 w 1025955"/>
              <a:gd name="connsiteY14" fmla="*/ 882645 h 921285"/>
              <a:gd name="connsiteX15" fmla="*/ 458882 w 1025955"/>
              <a:gd name="connsiteY15" fmla="*/ 832787 h 921285"/>
              <a:gd name="connsiteX16" fmla="*/ 493702 w 1025955"/>
              <a:gd name="connsiteY16" fmla="*/ 805366 h 921285"/>
              <a:gd name="connsiteX17" fmla="*/ 385511 w 1025955"/>
              <a:gd name="connsiteY17" fmla="*/ 681968 h 921285"/>
              <a:gd name="connsiteX18" fmla="*/ 225088 w 1025955"/>
              <a:gd name="connsiteY18" fmla="*/ 650807 h 921285"/>
              <a:gd name="connsiteX19" fmla="*/ 752367 w 1025955"/>
              <a:gd name="connsiteY19" fmla="*/ 493755 h 921285"/>
              <a:gd name="connsiteX20" fmla="*/ 710086 w 1025955"/>
              <a:gd name="connsiteY20" fmla="*/ 573527 h 921285"/>
              <a:gd name="connsiteX21" fmla="*/ 661586 w 1025955"/>
              <a:gd name="connsiteY21" fmla="*/ 652053 h 921285"/>
              <a:gd name="connsiteX22" fmla="*/ 794649 w 1025955"/>
              <a:gd name="connsiteY22" fmla="*/ 623385 h 921285"/>
              <a:gd name="connsiteX23" fmla="*/ 752367 w 1025955"/>
              <a:gd name="connsiteY23" fmla="*/ 493755 h 921285"/>
              <a:gd name="connsiteX24" fmla="*/ 273588 w 1025955"/>
              <a:gd name="connsiteY24" fmla="*/ 493755 h 921285"/>
              <a:gd name="connsiteX25" fmla="*/ 231306 w 1025955"/>
              <a:gd name="connsiteY25" fmla="*/ 623385 h 921285"/>
              <a:gd name="connsiteX26" fmla="*/ 364370 w 1025955"/>
              <a:gd name="connsiteY26" fmla="*/ 652053 h 921285"/>
              <a:gd name="connsiteX27" fmla="*/ 315870 w 1025955"/>
              <a:gd name="connsiteY27" fmla="*/ 573527 h 921285"/>
              <a:gd name="connsiteX28" fmla="*/ 273588 w 1025955"/>
              <a:gd name="connsiteY28" fmla="*/ 493755 h 921285"/>
              <a:gd name="connsiteX29" fmla="*/ 515092 w 1025955"/>
              <a:gd name="connsiteY29" fmla="*/ 417030 h 921285"/>
              <a:gd name="connsiteX30" fmla="*/ 471244 w 1025955"/>
              <a:gd name="connsiteY30" fmla="*/ 460497 h 921285"/>
              <a:gd name="connsiteX31" fmla="*/ 515092 w 1025955"/>
              <a:gd name="connsiteY31" fmla="*/ 503963 h 921285"/>
              <a:gd name="connsiteX32" fmla="*/ 558940 w 1025955"/>
              <a:gd name="connsiteY32" fmla="*/ 460497 h 921285"/>
              <a:gd name="connsiteX33" fmla="*/ 515092 w 1025955"/>
              <a:gd name="connsiteY33" fmla="*/ 417030 h 921285"/>
              <a:gd name="connsiteX34" fmla="*/ 515092 w 1025955"/>
              <a:gd name="connsiteY34" fmla="*/ 389708 h 921285"/>
              <a:gd name="connsiteX35" fmla="*/ 586501 w 1025955"/>
              <a:gd name="connsiteY35" fmla="*/ 460497 h 921285"/>
              <a:gd name="connsiteX36" fmla="*/ 515092 w 1025955"/>
              <a:gd name="connsiteY36" fmla="*/ 531285 h 921285"/>
              <a:gd name="connsiteX37" fmla="*/ 444935 w 1025955"/>
              <a:gd name="connsiteY37" fmla="*/ 460497 h 921285"/>
              <a:gd name="connsiteX38" fmla="*/ 515092 w 1025955"/>
              <a:gd name="connsiteY38" fmla="*/ 389708 h 921285"/>
              <a:gd name="connsiteX39" fmla="*/ 820764 w 1025955"/>
              <a:gd name="connsiteY39" fmla="*/ 305542 h 921285"/>
              <a:gd name="connsiteX40" fmla="*/ 767290 w 1025955"/>
              <a:gd name="connsiteY40" fmla="*/ 460101 h 921285"/>
              <a:gd name="connsiteX41" fmla="*/ 820764 w 1025955"/>
              <a:gd name="connsiteY41" fmla="*/ 615906 h 921285"/>
              <a:gd name="connsiteX42" fmla="*/ 998597 w 1025955"/>
              <a:gd name="connsiteY42" fmla="*/ 460101 h 921285"/>
              <a:gd name="connsiteX43" fmla="*/ 820764 w 1025955"/>
              <a:gd name="connsiteY43" fmla="*/ 305542 h 921285"/>
              <a:gd name="connsiteX44" fmla="*/ 205191 w 1025955"/>
              <a:gd name="connsiteY44" fmla="*/ 305542 h 921285"/>
              <a:gd name="connsiteX45" fmla="*/ 26115 w 1025955"/>
              <a:gd name="connsiteY45" fmla="*/ 460101 h 921285"/>
              <a:gd name="connsiteX46" fmla="*/ 205191 w 1025955"/>
              <a:gd name="connsiteY46" fmla="*/ 615906 h 921285"/>
              <a:gd name="connsiteX47" fmla="*/ 258665 w 1025955"/>
              <a:gd name="connsiteY47" fmla="*/ 460101 h 921285"/>
              <a:gd name="connsiteX48" fmla="*/ 205191 w 1025955"/>
              <a:gd name="connsiteY48" fmla="*/ 305542 h 921285"/>
              <a:gd name="connsiteX49" fmla="*/ 661586 w 1025955"/>
              <a:gd name="connsiteY49" fmla="*/ 269395 h 921285"/>
              <a:gd name="connsiteX50" fmla="*/ 710086 w 1025955"/>
              <a:gd name="connsiteY50" fmla="*/ 345428 h 921285"/>
              <a:gd name="connsiteX51" fmla="*/ 752367 w 1025955"/>
              <a:gd name="connsiteY51" fmla="*/ 426447 h 921285"/>
              <a:gd name="connsiteX52" fmla="*/ 794649 w 1025955"/>
              <a:gd name="connsiteY52" fmla="*/ 296817 h 921285"/>
              <a:gd name="connsiteX53" fmla="*/ 661586 w 1025955"/>
              <a:gd name="connsiteY53" fmla="*/ 269395 h 921285"/>
              <a:gd name="connsiteX54" fmla="*/ 364370 w 1025955"/>
              <a:gd name="connsiteY54" fmla="*/ 269395 h 921285"/>
              <a:gd name="connsiteX55" fmla="*/ 231306 w 1025955"/>
              <a:gd name="connsiteY55" fmla="*/ 296817 h 921285"/>
              <a:gd name="connsiteX56" fmla="*/ 273588 w 1025955"/>
              <a:gd name="connsiteY56" fmla="*/ 426447 h 921285"/>
              <a:gd name="connsiteX57" fmla="*/ 315870 w 1025955"/>
              <a:gd name="connsiteY57" fmla="*/ 345428 h 921285"/>
              <a:gd name="connsiteX58" fmla="*/ 364370 w 1025955"/>
              <a:gd name="connsiteY58" fmla="*/ 269395 h 921285"/>
              <a:gd name="connsiteX59" fmla="*/ 512356 w 1025955"/>
              <a:gd name="connsiteY59" fmla="*/ 259423 h 921285"/>
              <a:gd name="connsiteX60" fmla="*/ 400434 w 1025955"/>
              <a:gd name="connsiteY60" fmla="*/ 264409 h 921285"/>
              <a:gd name="connsiteX61" fmla="*/ 338254 w 1025955"/>
              <a:gd name="connsiteY61" fmla="*/ 359139 h 921285"/>
              <a:gd name="connsiteX62" fmla="*/ 287268 w 1025955"/>
              <a:gd name="connsiteY62" fmla="*/ 460101 h 921285"/>
              <a:gd name="connsiteX63" fmla="*/ 338254 w 1025955"/>
              <a:gd name="connsiteY63" fmla="*/ 561063 h 921285"/>
              <a:gd name="connsiteX64" fmla="*/ 399190 w 1025955"/>
              <a:gd name="connsiteY64" fmla="*/ 655792 h 921285"/>
              <a:gd name="connsiteX65" fmla="*/ 512356 w 1025955"/>
              <a:gd name="connsiteY65" fmla="*/ 662025 h 921285"/>
              <a:gd name="connsiteX66" fmla="*/ 625522 w 1025955"/>
              <a:gd name="connsiteY66" fmla="*/ 655792 h 921285"/>
              <a:gd name="connsiteX67" fmla="*/ 687701 w 1025955"/>
              <a:gd name="connsiteY67" fmla="*/ 561063 h 921285"/>
              <a:gd name="connsiteX68" fmla="*/ 738688 w 1025955"/>
              <a:gd name="connsiteY68" fmla="*/ 460101 h 921285"/>
              <a:gd name="connsiteX69" fmla="*/ 687701 w 1025955"/>
              <a:gd name="connsiteY69" fmla="*/ 359139 h 921285"/>
              <a:gd name="connsiteX70" fmla="*/ 625522 w 1025955"/>
              <a:gd name="connsiteY70" fmla="*/ 264409 h 921285"/>
              <a:gd name="connsiteX71" fmla="*/ 512356 w 1025955"/>
              <a:gd name="connsiteY71" fmla="*/ 259423 h 921285"/>
              <a:gd name="connsiteX72" fmla="*/ 512356 w 1025955"/>
              <a:gd name="connsiteY72" fmla="*/ 134779 h 921285"/>
              <a:gd name="connsiteX73" fmla="*/ 421574 w 1025955"/>
              <a:gd name="connsiteY73" fmla="*/ 235741 h 921285"/>
              <a:gd name="connsiteX74" fmla="*/ 512356 w 1025955"/>
              <a:gd name="connsiteY74" fmla="*/ 232002 h 921285"/>
              <a:gd name="connsiteX75" fmla="*/ 603137 w 1025955"/>
              <a:gd name="connsiteY75" fmla="*/ 235741 h 921285"/>
              <a:gd name="connsiteX76" fmla="*/ 512356 w 1025955"/>
              <a:gd name="connsiteY76" fmla="*/ 134779 h 921285"/>
              <a:gd name="connsiteX77" fmla="*/ 710086 w 1025955"/>
              <a:gd name="connsiteY77" fmla="*/ 26339 h 921285"/>
              <a:gd name="connsiteX78" fmla="*/ 533497 w 1025955"/>
              <a:gd name="connsiteY78" fmla="*/ 116082 h 921285"/>
              <a:gd name="connsiteX79" fmla="*/ 639201 w 1025955"/>
              <a:gd name="connsiteY79" fmla="*/ 238234 h 921285"/>
              <a:gd name="connsiteX80" fmla="*/ 800867 w 1025955"/>
              <a:gd name="connsiteY80" fmla="*/ 270641 h 921285"/>
              <a:gd name="connsiteX81" fmla="*/ 807085 w 1025955"/>
              <a:gd name="connsiteY81" fmla="*/ 228262 h 921285"/>
              <a:gd name="connsiteX82" fmla="*/ 756098 w 1025955"/>
              <a:gd name="connsiteY82" fmla="*/ 37557 h 921285"/>
              <a:gd name="connsiteX83" fmla="*/ 710086 w 1025955"/>
              <a:gd name="connsiteY83" fmla="*/ 26339 h 921285"/>
              <a:gd name="connsiteX84" fmla="*/ 314626 w 1025955"/>
              <a:gd name="connsiteY84" fmla="*/ 26339 h 921285"/>
              <a:gd name="connsiteX85" fmla="*/ 269857 w 1025955"/>
              <a:gd name="connsiteY85" fmla="*/ 37557 h 921285"/>
              <a:gd name="connsiteX86" fmla="*/ 217627 w 1025955"/>
              <a:gd name="connsiteY86" fmla="*/ 228262 h 921285"/>
              <a:gd name="connsiteX87" fmla="*/ 225088 w 1025955"/>
              <a:gd name="connsiteY87" fmla="*/ 270641 h 921285"/>
              <a:gd name="connsiteX88" fmla="*/ 385511 w 1025955"/>
              <a:gd name="connsiteY88" fmla="*/ 238234 h 921285"/>
              <a:gd name="connsiteX89" fmla="*/ 492459 w 1025955"/>
              <a:gd name="connsiteY89" fmla="*/ 116082 h 921285"/>
              <a:gd name="connsiteX90" fmla="*/ 314626 w 1025955"/>
              <a:gd name="connsiteY90" fmla="*/ 26339 h 921285"/>
              <a:gd name="connsiteX91" fmla="*/ 310021 w 1025955"/>
              <a:gd name="connsiteY91" fmla="*/ 105 h 921285"/>
              <a:gd name="connsiteX92" fmla="*/ 512356 w 1025955"/>
              <a:gd name="connsiteY92" fmla="*/ 97386 h 921285"/>
              <a:gd name="connsiteX93" fmla="*/ 768534 w 1025955"/>
              <a:gd name="connsiteY93" fmla="*/ 15121 h 921285"/>
              <a:gd name="connsiteX94" fmla="*/ 834444 w 1025955"/>
              <a:gd name="connsiteY94" fmla="*/ 230755 h 921285"/>
              <a:gd name="connsiteX95" fmla="*/ 825739 w 1025955"/>
              <a:gd name="connsiteY95" fmla="*/ 278120 h 921285"/>
              <a:gd name="connsiteX96" fmla="*/ 1025955 w 1025955"/>
              <a:gd name="connsiteY96" fmla="*/ 460101 h 921285"/>
              <a:gd name="connsiteX97" fmla="*/ 825739 w 1025955"/>
              <a:gd name="connsiteY97" fmla="*/ 642081 h 921285"/>
              <a:gd name="connsiteX98" fmla="*/ 834444 w 1025955"/>
              <a:gd name="connsiteY98" fmla="*/ 689446 h 921285"/>
              <a:gd name="connsiteX99" fmla="*/ 768534 w 1025955"/>
              <a:gd name="connsiteY99" fmla="*/ 905081 h 921285"/>
              <a:gd name="connsiteX100" fmla="*/ 710086 w 1025955"/>
              <a:gd name="connsiteY100" fmla="*/ 921285 h 921285"/>
              <a:gd name="connsiteX101" fmla="*/ 550907 w 1025955"/>
              <a:gd name="connsiteY101" fmla="*/ 853977 h 921285"/>
              <a:gd name="connsiteX102" fmla="*/ 512356 w 1025955"/>
              <a:gd name="connsiteY102" fmla="*/ 822816 h 921285"/>
              <a:gd name="connsiteX103" fmla="*/ 475048 w 1025955"/>
              <a:gd name="connsiteY103" fmla="*/ 853977 h 921285"/>
              <a:gd name="connsiteX104" fmla="*/ 315870 w 1025955"/>
              <a:gd name="connsiteY104" fmla="*/ 921285 h 921285"/>
              <a:gd name="connsiteX105" fmla="*/ 256178 w 1025955"/>
              <a:gd name="connsiteY105" fmla="*/ 905081 h 921285"/>
              <a:gd name="connsiteX106" fmla="*/ 191512 w 1025955"/>
              <a:gd name="connsiteY106" fmla="*/ 689446 h 921285"/>
              <a:gd name="connsiteX107" fmla="*/ 200217 w 1025955"/>
              <a:gd name="connsiteY107" fmla="*/ 642081 h 921285"/>
              <a:gd name="connsiteX108" fmla="*/ 0 w 1025955"/>
              <a:gd name="connsiteY108" fmla="*/ 460101 h 921285"/>
              <a:gd name="connsiteX109" fmla="*/ 200217 w 1025955"/>
              <a:gd name="connsiteY109" fmla="*/ 278120 h 921285"/>
              <a:gd name="connsiteX110" fmla="*/ 191512 w 1025955"/>
              <a:gd name="connsiteY110" fmla="*/ 230755 h 921285"/>
              <a:gd name="connsiteX111" fmla="*/ 256178 w 1025955"/>
              <a:gd name="connsiteY111" fmla="*/ 15121 h 921285"/>
              <a:gd name="connsiteX112" fmla="*/ 310021 w 1025955"/>
              <a:gd name="connsiteY112" fmla="*/ 105 h 92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025955" h="921285">
                <a:moveTo>
                  <a:pt x="421574" y="684461"/>
                </a:moveTo>
                <a:cubicBezTo>
                  <a:pt x="450177" y="723100"/>
                  <a:pt x="481266" y="756754"/>
                  <a:pt x="512356" y="786669"/>
                </a:cubicBezTo>
                <a:cubicBezTo>
                  <a:pt x="544689" y="756754"/>
                  <a:pt x="574535" y="723100"/>
                  <a:pt x="604381" y="684461"/>
                </a:cubicBezTo>
                <a:cubicBezTo>
                  <a:pt x="574535" y="686953"/>
                  <a:pt x="544689" y="688200"/>
                  <a:pt x="512356" y="688200"/>
                </a:cubicBezTo>
                <a:cubicBezTo>
                  <a:pt x="481266" y="688200"/>
                  <a:pt x="451420" y="686953"/>
                  <a:pt x="421574" y="684461"/>
                </a:cubicBezTo>
                <a:close/>
                <a:moveTo>
                  <a:pt x="800867" y="650807"/>
                </a:moveTo>
                <a:cubicBezTo>
                  <a:pt x="752367" y="664517"/>
                  <a:pt x="698893" y="675735"/>
                  <a:pt x="639201" y="681968"/>
                </a:cubicBezTo>
                <a:cubicBezTo>
                  <a:pt x="605625" y="728086"/>
                  <a:pt x="569561" y="770465"/>
                  <a:pt x="532253" y="805366"/>
                </a:cubicBezTo>
                <a:cubicBezTo>
                  <a:pt x="544689" y="815337"/>
                  <a:pt x="554638" y="824062"/>
                  <a:pt x="565830" y="832787"/>
                </a:cubicBezTo>
                <a:cubicBezTo>
                  <a:pt x="642932" y="890124"/>
                  <a:pt x="712573" y="907574"/>
                  <a:pt x="756098" y="882645"/>
                </a:cubicBezTo>
                <a:cubicBezTo>
                  <a:pt x="799623" y="856470"/>
                  <a:pt x="818277" y="787915"/>
                  <a:pt x="807085" y="693186"/>
                </a:cubicBezTo>
                <a:cubicBezTo>
                  <a:pt x="805841" y="679475"/>
                  <a:pt x="803354" y="664517"/>
                  <a:pt x="800867" y="650807"/>
                </a:cubicBezTo>
                <a:close/>
                <a:moveTo>
                  <a:pt x="225088" y="650807"/>
                </a:moveTo>
                <a:cubicBezTo>
                  <a:pt x="222601" y="664517"/>
                  <a:pt x="220114" y="679475"/>
                  <a:pt x="217627" y="693186"/>
                </a:cubicBezTo>
                <a:cubicBezTo>
                  <a:pt x="207678" y="787915"/>
                  <a:pt x="225088" y="856470"/>
                  <a:pt x="269857" y="882645"/>
                </a:cubicBezTo>
                <a:cubicBezTo>
                  <a:pt x="313383" y="907574"/>
                  <a:pt x="383023" y="890124"/>
                  <a:pt x="458882" y="832787"/>
                </a:cubicBezTo>
                <a:cubicBezTo>
                  <a:pt x="470074" y="824062"/>
                  <a:pt x="481266" y="815337"/>
                  <a:pt x="493702" y="805366"/>
                </a:cubicBezTo>
                <a:cubicBezTo>
                  <a:pt x="456395" y="770465"/>
                  <a:pt x="419087" y="728086"/>
                  <a:pt x="385511" y="681968"/>
                </a:cubicBezTo>
                <a:cubicBezTo>
                  <a:pt x="327062" y="675735"/>
                  <a:pt x="273588" y="664517"/>
                  <a:pt x="225088" y="650807"/>
                </a:cubicBezTo>
                <a:close/>
                <a:moveTo>
                  <a:pt x="752367" y="493755"/>
                </a:moveTo>
                <a:cubicBezTo>
                  <a:pt x="739932" y="521176"/>
                  <a:pt x="725008" y="547352"/>
                  <a:pt x="710086" y="573527"/>
                </a:cubicBezTo>
                <a:cubicBezTo>
                  <a:pt x="695162" y="600949"/>
                  <a:pt x="677752" y="627124"/>
                  <a:pt x="661586" y="652053"/>
                </a:cubicBezTo>
                <a:cubicBezTo>
                  <a:pt x="708842" y="644574"/>
                  <a:pt x="753611" y="634603"/>
                  <a:pt x="794649" y="623385"/>
                </a:cubicBezTo>
                <a:cubicBezTo>
                  <a:pt x="784700" y="581006"/>
                  <a:pt x="771021" y="537380"/>
                  <a:pt x="752367" y="493755"/>
                </a:cubicBezTo>
                <a:close/>
                <a:moveTo>
                  <a:pt x="273588" y="493755"/>
                </a:moveTo>
                <a:cubicBezTo>
                  <a:pt x="254934" y="537380"/>
                  <a:pt x="240011" y="581006"/>
                  <a:pt x="231306" y="623385"/>
                </a:cubicBezTo>
                <a:cubicBezTo>
                  <a:pt x="271101" y="634603"/>
                  <a:pt x="315870" y="644574"/>
                  <a:pt x="364370" y="652053"/>
                </a:cubicBezTo>
                <a:cubicBezTo>
                  <a:pt x="346959" y="627124"/>
                  <a:pt x="330793" y="600949"/>
                  <a:pt x="315870" y="573527"/>
                </a:cubicBezTo>
                <a:cubicBezTo>
                  <a:pt x="299703" y="547352"/>
                  <a:pt x="286024" y="521176"/>
                  <a:pt x="273588" y="493755"/>
                </a:cubicBezTo>
                <a:close/>
                <a:moveTo>
                  <a:pt x="515092" y="417030"/>
                </a:moveTo>
                <a:cubicBezTo>
                  <a:pt x="491289" y="417030"/>
                  <a:pt x="471244" y="436901"/>
                  <a:pt x="471244" y="460497"/>
                </a:cubicBezTo>
                <a:cubicBezTo>
                  <a:pt x="471244" y="484093"/>
                  <a:pt x="491289" y="503963"/>
                  <a:pt x="515092" y="503963"/>
                </a:cubicBezTo>
                <a:cubicBezTo>
                  <a:pt x="540148" y="503963"/>
                  <a:pt x="558940" y="484093"/>
                  <a:pt x="558940" y="460497"/>
                </a:cubicBezTo>
                <a:cubicBezTo>
                  <a:pt x="558940" y="436901"/>
                  <a:pt x="540148" y="417030"/>
                  <a:pt x="515092" y="417030"/>
                </a:cubicBezTo>
                <a:close/>
                <a:moveTo>
                  <a:pt x="515092" y="389708"/>
                </a:moveTo>
                <a:cubicBezTo>
                  <a:pt x="555181" y="389708"/>
                  <a:pt x="586501" y="421998"/>
                  <a:pt x="586501" y="460497"/>
                </a:cubicBezTo>
                <a:cubicBezTo>
                  <a:pt x="586501" y="500238"/>
                  <a:pt x="555181" y="531285"/>
                  <a:pt x="515092" y="531285"/>
                </a:cubicBezTo>
                <a:cubicBezTo>
                  <a:pt x="476255" y="531285"/>
                  <a:pt x="444935" y="500238"/>
                  <a:pt x="444935" y="460497"/>
                </a:cubicBezTo>
                <a:cubicBezTo>
                  <a:pt x="444935" y="421998"/>
                  <a:pt x="476255" y="389708"/>
                  <a:pt x="515092" y="389708"/>
                </a:cubicBezTo>
                <a:close/>
                <a:moveTo>
                  <a:pt x="820764" y="305542"/>
                </a:moveTo>
                <a:cubicBezTo>
                  <a:pt x="808328" y="355400"/>
                  <a:pt x="790918" y="407750"/>
                  <a:pt x="767290" y="460101"/>
                </a:cubicBezTo>
                <a:cubicBezTo>
                  <a:pt x="790918" y="513698"/>
                  <a:pt x="808328" y="564802"/>
                  <a:pt x="820764" y="615906"/>
                </a:cubicBezTo>
                <a:cubicBezTo>
                  <a:pt x="928956" y="578513"/>
                  <a:pt x="998597" y="521176"/>
                  <a:pt x="998597" y="460101"/>
                </a:cubicBezTo>
                <a:cubicBezTo>
                  <a:pt x="998597" y="399025"/>
                  <a:pt x="928956" y="342935"/>
                  <a:pt x="820764" y="305542"/>
                </a:cubicBezTo>
                <a:close/>
                <a:moveTo>
                  <a:pt x="205191" y="305542"/>
                </a:moveTo>
                <a:cubicBezTo>
                  <a:pt x="96999" y="342935"/>
                  <a:pt x="26115" y="399025"/>
                  <a:pt x="26115" y="460101"/>
                </a:cubicBezTo>
                <a:cubicBezTo>
                  <a:pt x="26115" y="521176"/>
                  <a:pt x="96999" y="578513"/>
                  <a:pt x="205191" y="615906"/>
                </a:cubicBezTo>
                <a:cubicBezTo>
                  <a:pt x="217627" y="564802"/>
                  <a:pt x="235037" y="513698"/>
                  <a:pt x="258665" y="460101"/>
                </a:cubicBezTo>
                <a:cubicBezTo>
                  <a:pt x="235037" y="407750"/>
                  <a:pt x="217627" y="355400"/>
                  <a:pt x="205191" y="305542"/>
                </a:cubicBezTo>
                <a:close/>
                <a:moveTo>
                  <a:pt x="661586" y="269395"/>
                </a:moveTo>
                <a:cubicBezTo>
                  <a:pt x="677752" y="293077"/>
                  <a:pt x="695162" y="319253"/>
                  <a:pt x="710086" y="345428"/>
                </a:cubicBezTo>
                <a:cubicBezTo>
                  <a:pt x="725008" y="372850"/>
                  <a:pt x="739932" y="400272"/>
                  <a:pt x="752367" y="426447"/>
                </a:cubicBezTo>
                <a:cubicBezTo>
                  <a:pt x="771021" y="382821"/>
                  <a:pt x="784700" y="339196"/>
                  <a:pt x="794649" y="296817"/>
                </a:cubicBezTo>
                <a:cubicBezTo>
                  <a:pt x="753611" y="285599"/>
                  <a:pt x="708842" y="275627"/>
                  <a:pt x="661586" y="269395"/>
                </a:cubicBezTo>
                <a:close/>
                <a:moveTo>
                  <a:pt x="364370" y="269395"/>
                </a:moveTo>
                <a:cubicBezTo>
                  <a:pt x="315870" y="275627"/>
                  <a:pt x="271101" y="285599"/>
                  <a:pt x="231306" y="296817"/>
                </a:cubicBezTo>
                <a:cubicBezTo>
                  <a:pt x="240011" y="339196"/>
                  <a:pt x="254934" y="382821"/>
                  <a:pt x="273588" y="426447"/>
                </a:cubicBezTo>
                <a:cubicBezTo>
                  <a:pt x="286024" y="400272"/>
                  <a:pt x="299703" y="372850"/>
                  <a:pt x="315870" y="345428"/>
                </a:cubicBezTo>
                <a:cubicBezTo>
                  <a:pt x="330793" y="319253"/>
                  <a:pt x="346959" y="293077"/>
                  <a:pt x="364370" y="269395"/>
                </a:cubicBezTo>
                <a:close/>
                <a:moveTo>
                  <a:pt x="512356" y="259423"/>
                </a:moveTo>
                <a:cubicBezTo>
                  <a:pt x="473805" y="259423"/>
                  <a:pt x="436497" y="260670"/>
                  <a:pt x="400434" y="264409"/>
                </a:cubicBezTo>
                <a:cubicBezTo>
                  <a:pt x="379293" y="294324"/>
                  <a:pt x="358152" y="326731"/>
                  <a:pt x="338254" y="359139"/>
                </a:cubicBezTo>
                <a:cubicBezTo>
                  <a:pt x="319601" y="394039"/>
                  <a:pt x="302190" y="426447"/>
                  <a:pt x="287268" y="460101"/>
                </a:cubicBezTo>
                <a:cubicBezTo>
                  <a:pt x="302190" y="493755"/>
                  <a:pt x="319601" y="527409"/>
                  <a:pt x="338254" y="561063"/>
                </a:cubicBezTo>
                <a:cubicBezTo>
                  <a:pt x="358152" y="593470"/>
                  <a:pt x="378049" y="625878"/>
                  <a:pt x="399190" y="655792"/>
                </a:cubicBezTo>
                <a:cubicBezTo>
                  <a:pt x="436497" y="659532"/>
                  <a:pt x="473805" y="662025"/>
                  <a:pt x="512356" y="662025"/>
                </a:cubicBezTo>
                <a:cubicBezTo>
                  <a:pt x="552151" y="662025"/>
                  <a:pt x="589458" y="659532"/>
                  <a:pt x="625522" y="655792"/>
                </a:cubicBezTo>
                <a:cubicBezTo>
                  <a:pt x="646663" y="625878"/>
                  <a:pt x="667804" y="593470"/>
                  <a:pt x="687701" y="561063"/>
                </a:cubicBezTo>
                <a:cubicBezTo>
                  <a:pt x="706355" y="527409"/>
                  <a:pt x="722521" y="493755"/>
                  <a:pt x="738688" y="460101"/>
                </a:cubicBezTo>
                <a:cubicBezTo>
                  <a:pt x="722521" y="426447"/>
                  <a:pt x="706355" y="394039"/>
                  <a:pt x="687701" y="359139"/>
                </a:cubicBezTo>
                <a:cubicBezTo>
                  <a:pt x="667804" y="326731"/>
                  <a:pt x="646663" y="294324"/>
                  <a:pt x="625522" y="264409"/>
                </a:cubicBezTo>
                <a:cubicBezTo>
                  <a:pt x="589458" y="260670"/>
                  <a:pt x="552151" y="259423"/>
                  <a:pt x="512356" y="259423"/>
                </a:cubicBezTo>
                <a:close/>
                <a:moveTo>
                  <a:pt x="512356" y="134779"/>
                </a:moveTo>
                <a:cubicBezTo>
                  <a:pt x="482510" y="163447"/>
                  <a:pt x="451420" y="197101"/>
                  <a:pt x="421574" y="235741"/>
                </a:cubicBezTo>
                <a:cubicBezTo>
                  <a:pt x="451420" y="233248"/>
                  <a:pt x="481266" y="232002"/>
                  <a:pt x="512356" y="232002"/>
                </a:cubicBezTo>
                <a:cubicBezTo>
                  <a:pt x="544689" y="232002"/>
                  <a:pt x="574535" y="233248"/>
                  <a:pt x="603137" y="235741"/>
                </a:cubicBezTo>
                <a:cubicBezTo>
                  <a:pt x="573291" y="197101"/>
                  <a:pt x="543446" y="163447"/>
                  <a:pt x="512356" y="134779"/>
                </a:cubicBezTo>
                <a:close/>
                <a:moveTo>
                  <a:pt x="710086" y="26339"/>
                </a:moveTo>
                <a:cubicBezTo>
                  <a:pt x="661586" y="26339"/>
                  <a:pt x="598163" y="59993"/>
                  <a:pt x="533497" y="116082"/>
                </a:cubicBezTo>
                <a:cubicBezTo>
                  <a:pt x="569561" y="149736"/>
                  <a:pt x="605625" y="190869"/>
                  <a:pt x="639201" y="238234"/>
                </a:cubicBezTo>
                <a:cubicBezTo>
                  <a:pt x="698893" y="245713"/>
                  <a:pt x="752367" y="256931"/>
                  <a:pt x="800867" y="270641"/>
                </a:cubicBezTo>
                <a:cubicBezTo>
                  <a:pt x="803354" y="256931"/>
                  <a:pt x="805841" y="241973"/>
                  <a:pt x="807085" y="228262"/>
                </a:cubicBezTo>
                <a:cubicBezTo>
                  <a:pt x="818277" y="132286"/>
                  <a:pt x="799623" y="63732"/>
                  <a:pt x="756098" y="37557"/>
                </a:cubicBezTo>
                <a:cubicBezTo>
                  <a:pt x="742419" y="30078"/>
                  <a:pt x="727496" y="26339"/>
                  <a:pt x="710086" y="26339"/>
                </a:cubicBezTo>
                <a:close/>
                <a:moveTo>
                  <a:pt x="314626" y="26339"/>
                </a:moveTo>
                <a:cubicBezTo>
                  <a:pt x="298460" y="26339"/>
                  <a:pt x="283537" y="30078"/>
                  <a:pt x="269857" y="37557"/>
                </a:cubicBezTo>
                <a:cubicBezTo>
                  <a:pt x="225088" y="63732"/>
                  <a:pt x="207678" y="132286"/>
                  <a:pt x="217627" y="228262"/>
                </a:cubicBezTo>
                <a:cubicBezTo>
                  <a:pt x="220114" y="241973"/>
                  <a:pt x="222601" y="256931"/>
                  <a:pt x="225088" y="270641"/>
                </a:cubicBezTo>
                <a:cubicBezTo>
                  <a:pt x="273588" y="256931"/>
                  <a:pt x="327062" y="245713"/>
                  <a:pt x="385511" y="238234"/>
                </a:cubicBezTo>
                <a:cubicBezTo>
                  <a:pt x="420331" y="190869"/>
                  <a:pt x="456395" y="149736"/>
                  <a:pt x="492459" y="116082"/>
                </a:cubicBezTo>
                <a:cubicBezTo>
                  <a:pt x="427792" y="59993"/>
                  <a:pt x="364370" y="26339"/>
                  <a:pt x="314626" y="26339"/>
                </a:cubicBezTo>
                <a:close/>
                <a:moveTo>
                  <a:pt x="310021" y="105"/>
                </a:moveTo>
                <a:cubicBezTo>
                  <a:pt x="368722" y="-2174"/>
                  <a:pt x="440539" y="32882"/>
                  <a:pt x="512356" y="97386"/>
                </a:cubicBezTo>
                <a:cubicBezTo>
                  <a:pt x="609355" y="11381"/>
                  <a:pt x="703868" y="-22273"/>
                  <a:pt x="768534" y="15121"/>
                </a:cubicBezTo>
                <a:cubicBezTo>
                  <a:pt x="824495" y="46282"/>
                  <a:pt x="846880" y="122315"/>
                  <a:pt x="834444" y="230755"/>
                </a:cubicBezTo>
                <a:cubicBezTo>
                  <a:pt x="831957" y="245713"/>
                  <a:pt x="829469" y="261916"/>
                  <a:pt x="825739" y="278120"/>
                </a:cubicBezTo>
                <a:cubicBezTo>
                  <a:pt x="948853" y="319253"/>
                  <a:pt x="1025955" y="385314"/>
                  <a:pt x="1025955" y="460101"/>
                </a:cubicBezTo>
                <a:cubicBezTo>
                  <a:pt x="1025955" y="534887"/>
                  <a:pt x="948853" y="600949"/>
                  <a:pt x="825739" y="642081"/>
                </a:cubicBezTo>
                <a:cubicBezTo>
                  <a:pt x="829469" y="658285"/>
                  <a:pt x="831957" y="674489"/>
                  <a:pt x="834444" y="689446"/>
                </a:cubicBezTo>
                <a:cubicBezTo>
                  <a:pt x="846880" y="796640"/>
                  <a:pt x="824495" y="873920"/>
                  <a:pt x="768534" y="905081"/>
                </a:cubicBezTo>
                <a:cubicBezTo>
                  <a:pt x="752367" y="916299"/>
                  <a:pt x="732470" y="921285"/>
                  <a:pt x="710086" y="921285"/>
                </a:cubicBezTo>
                <a:cubicBezTo>
                  <a:pt x="664073" y="921285"/>
                  <a:pt x="609355" y="897602"/>
                  <a:pt x="550907" y="853977"/>
                </a:cubicBezTo>
                <a:cubicBezTo>
                  <a:pt x="538471" y="845252"/>
                  <a:pt x="524792" y="834034"/>
                  <a:pt x="512356" y="822816"/>
                </a:cubicBezTo>
                <a:cubicBezTo>
                  <a:pt x="499920" y="834034"/>
                  <a:pt x="487484" y="845252"/>
                  <a:pt x="475048" y="853977"/>
                </a:cubicBezTo>
                <a:cubicBezTo>
                  <a:pt x="416600" y="897602"/>
                  <a:pt x="360639" y="921285"/>
                  <a:pt x="315870" y="921285"/>
                </a:cubicBezTo>
                <a:cubicBezTo>
                  <a:pt x="293485" y="921285"/>
                  <a:pt x="273588" y="916299"/>
                  <a:pt x="256178" y="905081"/>
                </a:cubicBezTo>
                <a:cubicBezTo>
                  <a:pt x="201460" y="873920"/>
                  <a:pt x="179076" y="796640"/>
                  <a:pt x="191512" y="689446"/>
                </a:cubicBezTo>
                <a:cubicBezTo>
                  <a:pt x="193999" y="674489"/>
                  <a:pt x="195242" y="658285"/>
                  <a:pt x="200217" y="642081"/>
                </a:cubicBezTo>
                <a:cubicBezTo>
                  <a:pt x="77102" y="600949"/>
                  <a:pt x="0" y="534887"/>
                  <a:pt x="0" y="460101"/>
                </a:cubicBezTo>
                <a:cubicBezTo>
                  <a:pt x="0" y="385314"/>
                  <a:pt x="77102" y="319253"/>
                  <a:pt x="200217" y="278120"/>
                </a:cubicBezTo>
                <a:cubicBezTo>
                  <a:pt x="195242" y="261916"/>
                  <a:pt x="193999" y="245713"/>
                  <a:pt x="191512" y="230755"/>
                </a:cubicBezTo>
                <a:cubicBezTo>
                  <a:pt x="179076" y="122315"/>
                  <a:pt x="201460" y="46282"/>
                  <a:pt x="256178" y="15121"/>
                </a:cubicBezTo>
                <a:cubicBezTo>
                  <a:pt x="272345" y="5772"/>
                  <a:pt x="290454" y="864"/>
                  <a:pt x="310021" y="105"/>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55" name="Freeform 54">
            <a:extLst>
              <a:ext uri="{FF2B5EF4-FFF2-40B4-BE49-F238E27FC236}">
                <a16:creationId xmlns:a16="http://schemas.microsoft.com/office/drawing/2014/main" id="{74E7D10E-98AF-1B43-A97F-B3B0C943B90B}"/>
              </a:ext>
            </a:extLst>
          </p:cNvPr>
          <p:cNvSpPr>
            <a:spLocks noChangeArrowheads="1"/>
          </p:cNvSpPr>
          <p:nvPr/>
        </p:nvSpPr>
        <p:spPr bwMode="auto">
          <a:xfrm>
            <a:off x="15408256" y="10785531"/>
            <a:ext cx="936311" cy="1025955"/>
          </a:xfrm>
          <a:custGeom>
            <a:avLst/>
            <a:gdLst>
              <a:gd name="connsiteX0" fmla="*/ 461280 w 936311"/>
              <a:gd name="connsiteY0" fmla="*/ 767290 h 1025955"/>
              <a:gd name="connsiteX1" fmla="*/ 306676 w 936311"/>
              <a:gd name="connsiteY1" fmla="*/ 820764 h 1025955"/>
              <a:gd name="connsiteX2" fmla="*/ 461280 w 936311"/>
              <a:gd name="connsiteY2" fmla="*/ 999840 h 1025955"/>
              <a:gd name="connsiteX3" fmla="*/ 615883 w 936311"/>
              <a:gd name="connsiteY3" fmla="*/ 820764 h 1025955"/>
              <a:gd name="connsiteX4" fmla="*/ 461280 w 936311"/>
              <a:gd name="connsiteY4" fmla="*/ 767290 h 1025955"/>
              <a:gd name="connsiteX5" fmla="*/ 652040 w 936311"/>
              <a:gd name="connsiteY5" fmla="*/ 661586 h 1025955"/>
              <a:gd name="connsiteX6" fmla="*/ 574739 w 936311"/>
              <a:gd name="connsiteY6" fmla="*/ 710085 h 1025955"/>
              <a:gd name="connsiteX7" fmla="*/ 493696 w 936311"/>
              <a:gd name="connsiteY7" fmla="*/ 752367 h 1025955"/>
              <a:gd name="connsiteX8" fmla="*/ 623364 w 936311"/>
              <a:gd name="connsiteY8" fmla="*/ 794649 h 1025955"/>
              <a:gd name="connsiteX9" fmla="*/ 652040 w 936311"/>
              <a:gd name="connsiteY9" fmla="*/ 661586 h 1025955"/>
              <a:gd name="connsiteX10" fmla="*/ 270519 w 936311"/>
              <a:gd name="connsiteY10" fmla="*/ 661586 h 1025955"/>
              <a:gd name="connsiteX11" fmla="*/ 297948 w 936311"/>
              <a:gd name="connsiteY11" fmla="*/ 794649 h 1025955"/>
              <a:gd name="connsiteX12" fmla="*/ 427616 w 936311"/>
              <a:gd name="connsiteY12" fmla="*/ 752367 h 1025955"/>
              <a:gd name="connsiteX13" fmla="*/ 346574 w 936311"/>
              <a:gd name="connsiteY13" fmla="*/ 710085 h 1025955"/>
              <a:gd name="connsiteX14" fmla="*/ 270519 w 936311"/>
              <a:gd name="connsiteY14" fmla="*/ 661586 h 1025955"/>
              <a:gd name="connsiteX15" fmla="*/ 806644 w 936311"/>
              <a:gd name="connsiteY15" fmla="*/ 532253 h 1025955"/>
              <a:gd name="connsiteX16" fmla="*/ 681964 w 936311"/>
              <a:gd name="connsiteY16" fmla="*/ 640445 h 1025955"/>
              <a:gd name="connsiteX17" fmla="*/ 650794 w 936311"/>
              <a:gd name="connsiteY17" fmla="*/ 799623 h 1025955"/>
              <a:gd name="connsiteX18" fmla="*/ 882699 w 936311"/>
              <a:gd name="connsiteY18" fmla="*/ 756098 h 1025955"/>
              <a:gd name="connsiteX19" fmla="*/ 891426 w 936311"/>
              <a:gd name="connsiteY19" fmla="*/ 682727 h 1025955"/>
              <a:gd name="connsiteX20" fmla="*/ 878958 w 936311"/>
              <a:gd name="connsiteY20" fmla="*/ 683970 h 1025955"/>
              <a:gd name="connsiteX21" fmla="*/ 821606 w 936311"/>
              <a:gd name="connsiteY21" fmla="*/ 626765 h 1025955"/>
              <a:gd name="connsiteX22" fmla="*/ 844048 w 936311"/>
              <a:gd name="connsiteY22" fmla="*/ 581997 h 1025955"/>
              <a:gd name="connsiteX23" fmla="*/ 832827 w 936311"/>
              <a:gd name="connsiteY23" fmla="*/ 565830 h 1025955"/>
              <a:gd name="connsiteX24" fmla="*/ 806644 w 936311"/>
              <a:gd name="connsiteY24" fmla="*/ 532253 h 1025955"/>
              <a:gd name="connsiteX25" fmla="*/ 115915 w 936311"/>
              <a:gd name="connsiteY25" fmla="*/ 532253 h 1025955"/>
              <a:gd name="connsiteX26" fmla="*/ 38613 w 936311"/>
              <a:gd name="connsiteY26" fmla="*/ 756098 h 1025955"/>
              <a:gd name="connsiteX27" fmla="*/ 105941 w 936311"/>
              <a:gd name="connsiteY27" fmla="*/ 802111 h 1025955"/>
              <a:gd name="connsiteX28" fmla="*/ 159553 w 936311"/>
              <a:gd name="connsiteY28" fmla="*/ 762316 h 1025955"/>
              <a:gd name="connsiteX29" fmla="*/ 216906 w 936311"/>
              <a:gd name="connsiteY29" fmla="*/ 808329 h 1025955"/>
              <a:gd name="connsiteX30" fmla="*/ 270519 w 936311"/>
              <a:gd name="connsiteY30" fmla="*/ 799623 h 1025955"/>
              <a:gd name="connsiteX31" fmla="*/ 239349 w 936311"/>
              <a:gd name="connsiteY31" fmla="*/ 640445 h 1025955"/>
              <a:gd name="connsiteX32" fmla="*/ 115915 w 936311"/>
              <a:gd name="connsiteY32" fmla="*/ 532253 h 1025955"/>
              <a:gd name="connsiteX33" fmla="*/ 455416 w 936311"/>
              <a:gd name="connsiteY33" fmla="*/ 439445 h 1025955"/>
              <a:gd name="connsiteX34" fmla="*/ 525594 w 936311"/>
              <a:gd name="connsiteY34" fmla="*/ 509623 h 1025955"/>
              <a:gd name="connsiteX35" fmla="*/ 455416 w 936311"/>
              <a:gd name="connsiteY35" fmla="*/ 581033 h 1025955"/>
              <a:gd name="connsiteX36" fmla="*/ 384006 w 936311"/>
              <a:gd name="connsiteY36" fmla="*/ 509623 h 1025955"/>
              <a:gd name="connsiteX37" fmla="*/ 455416 w 936311"/>
              <a:gd name="connsiteY37" fmla="*/ 439445 h 1025955"/>
              <a:gd name="connsiteX38" fmla="*/ 685704 w 936311"/>
              <a:gd name="connsiteY38" fmla="*/ 421574 h 1025955"/>
              <a:gd name="connsiteX39" fmla="*/ 689444 w 936311"/>
              <a:gd name="connsiteY39" fmla="*/ 512356 h 1025955"/>
              <a:gd name="connsiteX40" fmla="*/ 685704 w 936311"/>
              <a:gd name="connsiteY40" fmla="*/ 604381 h 1025955"/>
              <a:gd name="connsiteX41" fmla="*/ 787942 w 936311"/>
              <a:gd name="connsiteY41" fmla="*/ 512356 h 1025955"/>
              <a:gd name="connsiteX42" fmla="*/ 685704 w 936311"/>
              <a:gd name="connsiteY42" fmla="*/ 421574 h 1025955"/>
              <a:gd name="connsiteX43" fmla="*/ 236855 w 936311"/>
              <a:gd name="connsiteY43" fmla="*/ 421574 h 1025955"/>
              <a:gd name="connsiteX44" fmla="*/ 134617 w 936311"/>
              <a:gd name="connsiteY44" fmla="*/ 512356 h 1025955"/>
              <a:gd name="connsiteX45" fmla="*/ 236855 w 936311"/>
              <a:gd name="connsiteY45" fmla="*/ 603137 h 1025955"/>
              <a:gd name="connsiteX46" fmla="*/ 233115 w 936311"/>
              <a:gd name="connsiteY46" fmla="*/ 512356 h 1025955"/>
              <a:gd name="connsiteX47" fmla="*/ 236855 w 936311"/>
              <a:gd name="connsiteY47" fmla="*/ 421574 h 1025955"/>
              <a:gd name="connsiteX48" fmla="*/ 461280 w 936311"/>
              <a:gd name="connsiteY48" fmla="*/ 287268 h 1025955"/>
              <a:gd name="connsiteX49" fmla="*/ 360288 w 936311"/>
              <a:gd name="connsiteY49" fmla="*/ 338254 h 1025955"/>
              <a:gd name="connsiteX50" fmla="*/ 265531 w 936311"/>
              <a:gd name="connsiteY50" fmla="*/ 400433 h 1025955"/>
              <a:gd name="connsiteX51" fmla="*/ 259297 w 936311"/>
              <a:gd name="connsiteY51" fmla="*/ 512356 h 1025955"/>
              <a:gd name="connsiteX52" fmla="*/ 265531 w 936311"/>
              <a:gd name="connsiteY52" fmla="*/ 625522 h 1025955"/>
              <a:gd name="connsiteX53" fmla="*/ 360288 w 936311"/>
              <a:gd name="connsiteY53" fmla="*/ 686457 h 1025955"/>
              <a:gd name="connsiteX54" fmla="*/ 461280 w 936311"/>
              <a:gd name="connsiteY54" fmla="*/ 738688 h 1025955"/>
              <a:gd name="connsiteX55" fmla="*/ 562271 w 936311"/>
              <a:gd name="connsiteY55" fmla="*/ 686457 h 1025955"/>
              <a:gd name="connsiteX56" fmla="*/ 657028 w 936311"/>
              <a:gd name="connsiteY56" fmla="*/ 625522 h 1025955"/>
              <a:gd name="connsiteX57" fmla="*/ 663262 w 936311"/>
              <a:gd name="connsiteY57" fmla="*/ 512356 h 1025955"/>
              <a:gd name="connsiteX58" fmla="*/ 657028 w 936311"/>
              <a:gd name="connsiteY58" fmla="*/ 400433 h 1025955"/>
              <a:gd name="connsiteX59" fmla="*/ 562271 w 936311"/>
              <a:gd name="connsiteY59" fmla="*/ 338254 h 1025955"/>
              <a:gd name="connsiteX60" fmla="*/ 461280 w 936311"/>
              <a:gd name="connsiteY60" fmla="*/ 287268 h 1025955"/>
              <a:gd name="connsiteX61" fmla="*/ 623364 w 936311"/>
              <a:gd name="connsiteY61" fmla="*/ 231306 h 1025955"/>
              <a:gd name="connsiteX62" fmla="*/ 493696 w 936311"/>
              <a:gd name="connsiteY62" fmla="*/ 272345 h 1025955"/>
              <a:gd name="connsiteX63" fmla="*/ 574739 w 936311"/>
              <a:gd name="connsiteY63" fmla="*/ 315870 h 1025955"/>
              <a:gd name="connsiteX64" fmla="*/ 652040 w 936311"/>
              <a:gd name="connsiteY64" fmla="*/ 364370 h 1025955"/>
              <a:gd name="connsiteX65" fmla="*/ 623364 w 936311"/>
              <a:gd name="connsiteY65" fmla="*/ 231306 h 1025955"/>
              <a:gd name="connsiteX66" fmla="*/ 297948 w 936311"/>
              <a:gd name="connsiteY66" fmla="*/ 231306 h 1025955"/>
              <a:gd name="connsiteX67" fmla="*/ 270519 w 936311"/>
              <a:gd name="connsiteY67" fmla="*/ 364370 h 1025955"/>
              <a:gd name="connsiteX68" fmla="*/ 346574 w 936311"/>
              <a:gd name="connsiteY68" fmla="*/ 315870 h 1025955"/>
              <a:gd name="connsiteX69" fmla="*/ 427616 w 936311"/>
              <a:gd name="connsiteY69" fmla="*/ 272345 h 1025955"/>
              <a:gd name="connsiteX70" fmla="*/ 297948 w 936311"/>
              <a:gd name="connsiteY70" fmla="*/ 231306 h 1025955"/>
              <a:gd name="connsiteX71" fmla="*/ 730687 w 936311"/>
              <a:gd name="connsiteY71" fmla="*/ 215645 h 1025955"/>
              <a:gd name="connsiteX72" fmla="*/ 650794 w 936311"/>
              <a:gd name="connsiteY72" fmla="*/ 225088 h 1025955"/>
              <a:gd name="connsiteX73" fmla="*/ 681964 w 936311"/>
              <a:gd name="connsiteY73" fmla="*/ 385511 h 1025955"/>
              <a:gd name="connsiteX74" fmla="*/ 806644 w 936311"/>
              <a:gd name="connsiteY74" fmla="*/ 492459 h 1025955"/>
              <a:gd name="connsiteX75" fmla="*/ 832827 w 936311"/>
              <a:gd name="connsiteY75" fmla="*/ 458882 h 1025955"/>
              <a:gd name="connsiteX76" fmla="*/ 882699 w 936311"/>
              <a:gd name="connsiteY76" fmla="*/ 269857 h 1025955"/>
              <a:gd name="connsiteX77" fmla="*/ 730687 w 936311"/>
              <a:gd name="connsiteY77" fmla="*/ 215645 h 1025955"/>
              <a:gd name="connsiteX78" fmla="*/ 175762 w 936311"/>
              <a:gd name="connsiteY78" fmla="*/ 215140 h 1025955"/>
              <a:gd name="connsiteX79" fmla="*/ 38613 w 936311"/>
              <a:gd name="connsiteY79" fmla="*/ 269857 h 1025955"/>
              <a:gd name="connsiteX80" fmla="*/ 115915 w 936311"/>
              <a:gd name="connsiteY80" fmla="*/ 492459 h 1025955"/>
              <a:gd name="connsiteX81" fmla="*/ 239349 w 936311"/>
              <a:gd name="connsiteY81" fmla="*/ 385511 h 1025955"/>
              <a:gd name="connsiteX82" fmla="*/ 270519 w 936311"/>
              <a:gd name="connsiteY82" fmla="*/ 225088 h 1025955"/>
              <a:gd name="connsiteX83" fmla="*/ 175762 w 936311"/>
              <a:gd name="connsiteY83" fmla="*/ 215140 h 1025955"/>
              <a:gd name="connsiteX84" fmla="*/ 461280 w 936311"/>
              <a:gd name="connsiteY84" fmla="*/ 26115 h 1025955"/>
              <a:gd name="connsiteX85" fmla="*/ 391459 w 936311"/>
              <a:gd name="connsiteY85" fmla="*/ 57205 h 1025955"/>
              <a:gd name="connsiteX86" fmla="*/ 402680 w 936311"/>
              <a:gd name="connsiteY86" fmla="*/ 93269 h 1025955"/>
              <a:gd name="connsiteX87" fmla="*/ 346574 w 936311"/>
              <a:gd name="connsiteY87" fmla="*/ 149230 h 1025955"/>
              <a:gd name="connsiteX88" fmla="*/ 330365 w 936311"/>
              <a:gd name="connsiteY88" fmla="*/ 146743 h 1025955"/>
              <a:gd name="connsiteX89" fmla="*/ 306676 w 936311"/>
              <a:gd name="connsiteY89" fmla="*/ 205191 h 1025955"/>
              <a:gd name="connsiteX90" fmla="*/ 461280 w 936311"/>
              <a:gd name="connsiteY90" fmla="*/ 257422 h 1025955"/>
              <a:gd name="connsiteX91" fmla="*/ 615883 w 936311"/>
              <a:gd name="connsiteY91" fmla="*/ 205191 h 1025955"/>
              <a:gd name="connsiteX92" fmla="*/ 461280 w 936311"/>
              <a:gd name="connsiteY92" fmla="*/ 26115 h 1025955"/>
              <a:gd name="connsiteX93" fmla="*/ 461280 w 936311"/>
              <a:gd name="connsiteY93" fmla="*/ 0 h 1025955"/>
              <a:gd name="connsiteX94" fmla="*/ 643313 w 936311"/>
              <a:gd name="connsiteY94" fmla="*/ 198973 h 1025955"/>
              <a:gd name="connsiteX95" fmla="*/ 906388 w 936311"/>
              <a:gd name="connsiteY95" fmla="*/ 256178 h 1025955"/>
              <a:gd name="connsiteX96" fmla="*/ 855269 w 936311"/>
              <a:gd name="connsiteY96" fmla="*/ 475048 h 1025955"/>
              <a:gd name="connsiteX97" fmla="*/ 822852 w 936311"/>
              <a:gd name="connsiteY97" fmla="*/ 512356 h 1025955"/>
              <a:gd name="connsiteX98" fmla="*/ 855269 w 936311"/>
              <a:gd name="connsiteY98" fmla="*/ 550907 h 1025955"/>
              <a:gd name="connsiteX99" fmla="*/ 868984 w 936311"/>
              <a:gd name="connsiteY99" fmla="*/ 570804 h 1025955"/>
              <a:gd name="connsiteX100" fmla="*/ 878958 w 936311"/>
              <a:gd name="connsiteY100" fmla="*/ 570804 h 1025955"/>
              <a:gd name="connsiteX101" fmla="*/ 936311 w 936311"/>
              <a:gd name="connsiteY101" fmla="*/ 626765 h 1025955"/>
              <a:gd name="connsiteX102" fmla="*/ 916363 w 936311"/>
              <a:gd name="connsiteY102" fmla="*/ 670291 h 1025955"/>
              <a:gd name="connsiteX103" fmla="*/ 906388 w 936311"/>
              <a:gd name="connsiteY103" fmla="*/ 769777 h 1025955"/>
              <a:gd name="connsiteX104" fmla="*/ 744304 w 936311"/>
              <a:gd name="connsiteY104" fmla="*/ 838175 h 1025955"/>
              <a:gd name="connsiteX105" fmla="*/ 643313 w 936311"/>
              <a:gd name="connsiteY105" fmla="*/ 826982 h 1025955"/>
              <a:gd name="connsiteX106" fmla="*/ 461280 w 936311"/>
              <a:gd name="connsiteY106" fmla="*/ 1025955 h 1025955"/>
              <a:gd name="connsiteX107" fmla="*/ 279246 w 936311"/>
              <a:gd name="connsiteY107" fmla="*/ 826982 h 1025955"/>
              <a:gd name="connsiteX108" fmla="*/ 214413 w 936311"/>
              <a:gd name="connsiteY108" fmla="*/ 835687 h 1025955"/>
              <a:gd name="connsiteX109" fmla="*/ 159553 w 936311"/>
              <a:gd name="connsiteY109" fmla="*/ 877969 h 1025955"/>
              <a:gd name="connsiteX110" fmla="*/ 103447 w 936311"/>
              <a:gd name="connsiteY110" fmla="*/ 829469 h 1025955"/>
              <a:gd name="connsiteX111" fmla="*/ 14924 w 936311"/>
              <a:gd name="connsiteY111" fmla="*/ 769777 h 1025955"/>
              <a:gd name="connsiteX112" fmla="*/ 97213 w 936311"/>
              <a:gd name="connsiteY112" fmla="*/ 512356 h 1025955"/>
              <a:gd name="connsiteX113" fmla="*/ 14924 w 936311"/>
              <a:gd name="connsiteY113" fmla="*/ 256178 h 1025955"/>
              <a:gd name="connsiteX114" fmla="*/ 279246 w 936311"/>
              <a:gd name="connsiteY114" fmla="*/ 198973 h 1025955"/>
              <a:gd name="connsiteX115" fmla="*/ 305429 w 936311"/>
              <a:gd name="connsiteY115" fmla="*/ 133063 h 1025955"/>
              <a:gd name="connsiteX116" fmla="*/ 289221 w 936311"/>
              <a:gd name="connsiteY116" fmla="*/ 93269 h 1025955"/>
              <a:gd name="connsiteX117" fmla="*/ 346574 w 936311"/>
              <a:gd name="connsiteY117" fmla="*/ 34820 h 1025955"/>
              <a:gd name="connsiteX118" fmla="*/ 370263 w 936311"/>
              <a:gd name="connsiteY118" fmla="*/ 39795 h 1025955"/>
              <a:gd name="connsiteX119" fmla="*/ 461280 w 936311"/>
              <a:gd name="connsiteY119" fmla="*/ 0 h 102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36311" h="1025955">
                <a:moveTo>
                  <a:pt x="461280" y="767290"/>
                </a:moveTo>
                <a:cubicBezTo>
                  <a:pt x="407667" y="792162"/>
                  <a:pt x="355301" y="808329"/>
                  <a:pt x="306676" y="820764"/>
                </a:cubicBezTo>
                <a:cubicBezTo>
                  <a:pt x="344080" y="928956"/>
                  <a:pt x="400186" y="999840"/>
                  <a:pt x="461280" y="999840"/>
                </a:cubicBezTo>
                <a:cubicBezTo>
                  <a:pt x="522373" y="999840"/>
                  <a:pt x="578479" y="928956"/>
                  <a:pt x="615883" y="820764"/>
                </a:cubicBezTo>
                <a:cubicBezTo>
                  <a:pt x="566011" y="808329"/>
                  <a:pt x="514892" y="792162"/>
                  <a:pt x="461280" y="767290"/>
                </a:cubicBezTo>
                <a:close/>
                <a:moveTo>
                  <a:pt x="652040" y="661586"/>
                </a:moveTo>
                <a:cubicBezTo>
                  <a:pt x="627104" y="677752"/>
                  <a:pt x="600921" y="693919"/>
                  <a:pt x="574739" y="710085"/>
                </a:cubicBezTo>
                <a:cubicBezTo>
                  <a:pt x="548556" y="725009"/>
                  <a:pt x="521126" y="739931"/>
                  <a:pt x="493696" y="752367"/>
                </a:cubicBezTo>
                <a:cubicBezTo>
                  <a:pt x="538581" y="769777"/>
                  <a:pt x="582219" y="784700"/>
                  <a:pt x="623364" y="794649"/>
                </a:cubicBezTo>
                <a:cubicBezTo>
                  <a:pt x="635832" y="753611"/>
                  <a:pt x="645806" y="708842"/>
                  <a:pt x="652040" y="661586"/>
                </a:cubicBezTo>
                <a:close/>
                <a:moveTo>
                  <a:pt x="270519" y="661586"/>
                </a:moveTo>
                <a:cubicBezTo>
                  <a:pt x="275506" y="708842"/>
                  <a:pt x="285480" y="753611"/>
                  <a:pt x="297948" y="794649"/>
                </a:cubicBezTo>
                <a:cubicBezTo>
                  <a:pt x="339093" y="784700"/>
                  <a:pt x="382731" y="769777"/>
                  <a:pt x="427616" y="752367"/>
                </a:cubicBezTo>
                <a:cubicBezTo>
                  <a:pt x="401433" y="739931"/>
                  <a:pt x="374003" y="725009"/>
                  <a:pt x="346574" y="710085"/>
                </a:cubicBezTo>
                <a:cubicBezTo>
                  <a:pt x="319144" y="693919"/>
                  <a:pt x="294208" y="677752"/>
                  <a:pt x="270519" y="661586"/>
                </a:cubicBezTo>
                <a:close/>
                <a:moveTo>
                  <a:pt x="806644" y="532253"/>
                </a:moveTo>
                <a:cubicBezTo>
                  <a:pt x="770487" y="569561"/>
                  <a:pt x="729342" y="605625"/>
                  <a:pt x="681964" y="640445"/>
                </a:cubicBezTo>
                <a:cubicBezTo>
                  <a:pt x="675730" y="697650"/>
                  <a:pt x="665755" y="752367"/>
                  <a:pt x="650794" y="799623"/>
                </a:cubicBezTo>
                <a:cubicBezTo>
                  <a:pt x="764253" y="822008"/>
                  <a:pt x="852776" y="808329"/>
                  <a:pt x="882699" y="756098"/>
                </a:cubicBezTo>
                <a:cubicBezTo>
                  <a:pt x="895167" y="736201"/>
                  <a:pt x="897660" y="710085"/>
                  <a:pt x="891426" y="682727"/>
                </a:cubicBezTo>
                <a:cubicBezTo>
                  <a:pt x="887686" y="683970"/>
                  <a:pt x="882699" y="683970"/>
                  <a:pt x="878958" y="683970"/>
                </a:cubicBezTo>
                <a:cubicBezTo>
                  <a:pt x="846542" y="683970"/>
                  <a:pt x="821606" y="657855"/>
                  <a:pt x="821606" y="626765"/>
                </a:cubicBezTo>
                <a:cubicBezTo>
                  <a:pt x="821606" y="608112"/>
                  <a:pt x="830333" y="591945"/>
                  <a:pt x="844048" y="581997"/>
                </a:cubicBezTo>
                <a:cubicBezTo>
                  <a:pt x="840308" y="575779"/>
                  <a:pt x="836567" y="572048"/>
                  <a:pt x="832827" y="565830"/>
                </a:cubicBezTo>
                <a:cubicBezTo>
                  <a:pt x="824099" y="554638"/>
                  <a:pt x="815372" y="543445"/>
                  <a:pt x="806644" y="532253"/>
                </a:cubicBezTo>
                <a:close/>
                <a:moveTo>
                  <a:pt x="115915" y="532253"/>
                </a:moveTo>
                <a:cubicBezTo>
                  <a:pt x="41107" y="619304"/>
                  <a:pt x="7443" y="702624"/>
                  <a:pt x="38613" y="756098"/>
                </a:cubicBezTo>
                <a:cubicBezTo>
                  <a:pt x="51081" y="778483"/>
                  <a:pt x="74771" y="793405"/>
                  <a:pt x="105941" y="802111"/>
                </a:cubicBezTo>
                <a:cubicBezTo>
                  <a:pt x="113422" y="779726"/>
                  <a:pt x="134617" y="762316"/>
                  <a:pt x="159553" y="762316"/>
                </a:cubicBezTo>
                <a:cubicBezTo>
                  <a:pt x="186983" y="762316"/>
                  <a:pt x="210672" y="782213"/>
                  <a:pt x="216906" y="808329"/>
                </a:cubicBezTo>
                <a:cubicBezTo>
                  <a:pt x="234361" y="807085"/>
                  <a:pt x="251817" y="803354"/>
                  <a:pt x="270519" y="799623"/>
                </a:cubicBezTo>
                <a:cubicBezTo>
                  <a:pt x="256804" y="752367"/>
                  <a:pt x="245583" y="697650"/>
                  <a:pt x="239349" y="640445"/>
                </a:cubicBezTo>
                <a:cubicBezTo>
                  <a:pt x="191970" y="605625"/>
                  <a:pt x="150826" y="569561"/>
                  <a:pt x="115915" y="532253"/>
                </a:cubicBezTo>
                <a:close/>
                <a:moveTo>
                  <a:pt x="455416" y="439445"/>
                </a:moveTo>
                <a:cubicBezTo>
                  <a:pt x="493583" y="439445"/>
                  <a:pt x="525594" y="471456"/>
                  <a:pt x="525594" y="509623"/>
                </a:cubicBezTo>
                <a:cubicBezTo>
                  <a:pt x="525594" y="549022"/>
                  <a:pt x="493583" y="581033"/>
                  <a:pt x="455416" y="581033"/>
                </a:cubicBezTo>
                <a:cubicBezTo>
                  <a:pt x="416017" y="581033"/>
                  <a:pt x="384006" y="549022"/>
                  <a:pt x="384006" y="509623"/>
                </a:cubicBezTo>
                <a:cubicBezTo>
                  <a:pt x="384006" y="471456"/>
                  <a:pt x="416017" y="439445"/>
                  <a:pt x="455416" y="439445"/>
                </a:cubicBezTo>
                <a:close/>
                <a:moveTo>
                  <a:pt x="685704" y="421574"/>
                </a:moveTo>
                <a:cubicBezTo>
                  <a:pt x="688198" y="450177"/>
                  <a:pt x="689444" y="481266"/>
                  <a:pt x="689444" y="512356"/>
                </a:cubicBezTo>
                <a:cubicBezTo>
                  <a:pt x="689444" y="544689"/>
                  <a:pt x="688198" y="574535"/>
                  <a:pt x="685704" y="604381"/>
                </a:cubicBezTo>
                <a:cubicBezTo>
                  <a:pt x="723108" y="574535"/>
                  <a:pt x="758019" y="544689"/>
                  <a:pt x="787942" y="512356"/>
                </a:cubicBezTo>
                <a:cubicBezTo>
                  <a:pt x="758019" y="481266"/>
                  <a:pt x="723108" y="450177"/>
                  <a:pt x="685704" y="421574"/>
                </a:cubicBezTo>
                <a:close/>
                <a:moveTo>
                  <a:pt x="236855" y="421574"/>
                </a:moveTo>
                <a:cubicBezTo>
                  <a:pt x="198204" y="451420"/>
                  <a:pt x="163294" y="481266"/>
                  <a:pt x="134617" y="512356"/>
                </a:cubicBezTo>
                <a:cubicBezTo>
                  <a:pt x="163294" y="543445"/>
                  <a:pt x="198204" y="573291"/>
                  <a:pt x="236855" y="603137"/>
                </a:cubicBezTo>
                <a:cubicBezTo>
                  <a:pt x="234361" y="573291"/>
                  <a:pt x="233115" y="543445"/>
                  <a:pt x="233115" y="512356"/>
                </a:cubicBezTo>
                <a:cubicBezTo>
                  <a:pt x="233115" y="481266"/>
                  <a:pt x="234361" y="451420"/>
                  <a:pt x="236855" y="421574"/>
                </a:cubicBezTo>
                <a:close/>
                <a:moveTo>
                  <a:pt x="461280" y="287268"/>
                </a:moveTo>
                <a:cubicBezTo>
                  <a:pt x="427616" y="302191"/>
                  <a:pt x="393952" y="319601"/>
                  <a:pt x="360288" y="338254"/>
                </a:cubicBezTo>
                <a:cubicBezTo>
                  <a:pt x="326625" y="358152"/>
                  <a:pt x="295455" y="378049"/>
                  <a:pt x="265531" y="400433"/>
                </a:cubicBezTo>
                <a:cubicBezTo>
                  <a:pt x="261791" y="436497"/>
                  <a:pt x="259297" y="473805"/>
                  <a:pt x="259297" y="512356"/>
                </a:cubicBezTo>
                <a:cubicBezTo>
                  <a:pt x="259297" y="550907"/>
                  <a:pt x="261791" y="589458"/>
                  <a:pt x="265531" y="625522"/>
                </a:cubicBezTo>
                <a:cubicBezTo>
                  <a:pt x="295455" y="646663"/>
                  <a:pt x="326625" y="667804"/>
                  <a:pt x="360288" y="686457"/>
                </a:cubicBezTo>
                <a:cubicBezTo>
                  <a:pt x="393952" y="706355"/>
                  <a:pt x="427616" y="722521"/>
                  <a:pt x="461280" y="738688"/>
                </a:cubicBezTo>
                <a:cubicBezTo>
                  <a:pt x="493696" y="722521"/>
                  <a:pt x="528607" y="706355"/>
                  <a:pt x="562271" y="686457"/>
                </a:cubicBezTo>
                <a:cubicBezTo>
                  <a:pt x="594687" y="667804"/>
                  <a:pt x="627104" y="646663"/>
                  <a:pt x="657028" y="625522"/>
                </a:cubicBezTo>
                <a:cubicBezTo>
                  <a:pt x="659521" y="589458"/>
                  <a:pt x="663262" y="550907"/>
                  <a:pt x="663262" y="512356"/>
                </a:cubicBezTo>
                <a:cubicBezTo>
                  <a:pt x="663262" y="473805"/>
                  <a:pt x="659521" y="436497"/>
                  <a:pt x="657028" y="400433"/>
                </a:cubicBezTo>
                <a:cubicBezTo>
                  <a:pt x="627104" y="378049"/>
                  <a:pt x="594687" y="358152"/>
                  <a:pt x="562271" y="338254"/>
                </a:cubicBezTo>
                <a:cubicBezTo>
                  <a:pt x="528607" y="319601"/>
                  <a:pt x="493696" y="302191"/>
                  <a:pt x="461280" y="287268"/>
                </a:cubicBezTo>
                <a:close/>
                <a:moveTo>
                  <a:pt x="623364" y="231306"/>
                </a:moveTo>
                <a:cubicBezTo>
                  <a:pt x="582219" y="241255"/>
                  <a:pt x="538581" y="254934"/>
                  <a:pt x="493696" y="272345"/>
                </a:cubicBezTo>
                <a:cubicBezTo>
                  <a:pt x="521126" y="286024"/>
                  <a:pt x="548556" y="299703"/>
                  <a:pt x="574739" y="315870"/>
                </a:cubicBezTo>
                <a:cubicBezTo>
                  <a:pt x="600921" y="330793"/>
                  <a:pt x="627104" y="346959"/>
                  <a:pt x="652040" y="364370"/>
                </a:cubicBezTo>
                <a:cubicBezTo>
                  <a:pt x="645806" y="315870"/>
                  <a:pt x="635832" y="271101"/>
                  <a:pt x="623364" y="231306"/>
                </a:cubicBezTo>
                <a:close/>
                <a:moveTo>
                  <a:pt x="297948" y="231306"/>
                </a:moveTo>
                <a:cubicBezTo>
                  <a:pt x="285480" y="271101"/>
                  <a:pt x="275506" y="315870"/>
                  <a:pt x="270519" y="364370"/>
                </a:cubicBezTo>
                <a:cubicBezTo>
                  <a:pt x="294208" y="346959"/>
                  <a:pt x="319144" y="330793"/>
                  <a:pt x="346574" y="315870"/>
                </a:cubicBezTo>
                <a:cubicBezTo>
                  <a:pt x="374003" y="299703"/>
                  <a:pt x="401433" y="286024"/>
                  <a:pt x="427616" y="272345"/>
                </a:cubicBezTo>
                <a:cubicBezTo>
                  <a:pt x="382731" y="254934"/>
                  <a:pt x="339093" y="241255"/>
                  <a:pt x="297948" y="231306"/>
                </a:cubicBezTo>
                <a:close/>
                <a:moveTo>
                  <a:pt x="730687" y="215645"/>
                </a:moveTo>
                <a:cubicBezTo>
                  <a:pt x="705965" y="216616"/>
                  <a:pt x="679159" y="219803"/>
                  <a:pt x="650794" y="225088"/>
                </a:cubicBezTo>
                <a:cubicBezTo>
                  <a:pt x="665755" y="273588"/>
                  <a:pt x="675730" y="328306"/>
                  <a:pt x="681964" y="385511"/>
                </a:cubicBezTo>
                <a:cubicBezTo>
                  <a:pt x="729342" y="419087"/>
                  <a:pt x="770487" y="456395"/>
                  <a:pt x="806644" y="492459"/>
                </a:cubicBezTo>
                <a:cubicBezTo>
                  <a:pt x="815372" y="481266"/>
                  <a:pt x="824099" y="470074"/>
                  <a:pt x="832827" y="458882"/>
                </a:cubicBezTo>
                <a:cubicBezTo>
                  <a:pt x="890180" y="381780"/>
                  <a:pt x="908882" y="313383"/>
                  <a:pt x="882699" y="269857"/>
                </a:cubicBezTo>
                <a:cubicBezTo>
                  <a:pt x="860257" y="229752"/>
                  <a:pt x="804852" y="212730"/>
                  <a:pt x="730687" y="215645"/>
                </a:cubicBezTo>
                <a:close/>
                <a:moveTo>
                  <a:pt x="175762" y="215140"/>
                </a:moveTo>
                <a:cubicBezTo>
                  <a:pt x="108434" y="215140"/>
                  <a:pt x="59809" y="232550"/>
                  <a:pt x="38613" y="269857"/>
                </a:cubicBezTo>
                <a:cubicBezTo>
                  <a:pt x="7443" y="322088"/>
                  <a:pt x="41107" y="405408"/>
                  <a:pt x="115915" y="492459"/>
                </a:cubicBezTo>
                <a:cubicBezTo>
                  <a:pt x="150826" y="456395"/>
                  <a:pt x="191970" y="419087"/>
                  <a:pt x="239349" y="385511"/>
                </a:cubicBezTo>
                <a:cubicBezTo>
                  <a:pt x="245583" y="328306"/>
                  <a:pt x="256804" y="273588"/>
                  <a:pt x="270519" y="225088"/>
                </a:cubicBezTo>
                <a:cubicBezTo>
                  <a:pt x="236855" y="218870"/>
                  <a:pt x="204438" y="215140"/>
                  <a:pt x="175762" y="215140"/>
                </a:cubicBezTo>
                <a:close/>
                <a:moveTo>
                  <a:pt x="461280" y="26115"/>
                </a:moveTo>
                <a:cubicBezTo>
                  <a:pt x="436343" y="26115"/>
                  <a:pt x="413901" y="37307"/>
                  <a:pt x="391459" y="57205"/>
                </a:cubicBezTo>
                <a:cubicBezTo>
                  <a:pt x="400186" y="67153"/>
                  <a:pt x="402680" y="78346"/>
                  <a:pt x="402680" y="93269"/>
                </a:cubicBezTo>
                <a:cubicBezTo>
                  <a:pt x="402680" y="123115"/>
                  <a:pt x="377744" y="149230"/>
                  <a:pt x="346574" y="149230"/>
                </a:cubicBezTo>
                <a:cubicBezTo>
                  <a:pt x="340340" y="149230"/>
                  <a:pt x="335352" y="147986"/>
                  <a:pt x="330365" y="146743"/>
                </a:cubicBezTo>
                <a:cubicBezTo>
                  <a:pt x="321638" y="165396"/>
                  <a:pt x="312910" y="184050"/>
                  <a:pt x="306676" y="205191"/>
                </a:cubicBezTo>
                <a:cubicBezTo>
                  <a:pt x="355301" y="216383"/>
                  <a:pt x="407667" y="233793"/>
                  <a:pt x="461280" y="257422"/>
                </a:cubicBezTo>
                <a:cubicBezTo>
                  <a:pt x="514892" y="233793"/>
                  <a:pt x="566011" y="216383"/>
                  <a:pt x="615883" y="205191"/>
                </a:cubicBezTo>
                <a:cubicBezTo>
                  <a:pt x="578479" y="95756"/>
                  <a:pt x="522373" y="26115"/>
                  <a:pt x="461280" y="26115"/>
                </a:cubicBezTo>
                <a:close/>
                <a:moveTo>
                  <a:pt x="461280" y="0"/>
                </a:moveTo>
                <a:cubicBezTo>
                  <a:pt x="536088" y="0"/>
                  <a:pt x="600921" y="77102"/>
                  <a:pt x="643313" y="198973"/>
                </a:cubicBezTo>
                <a:cubicBezTo>
                  <a:pt x="769240" y="174102"/>
                  <a:pt x="868984" y="191512"/>
                  <a:pt x="906388" y="256178"/>
                </a:cubicBezTo>
                <a:cubicBezTo>
                  <a:pt x="937558" y="310896"/>
                  <a:pt x="920103" y="387998"/>
                  <a:pt x="855269" y="475048"/>
                </a:cubicBezTo>
                <a:cubicBezTo>
                  <a:pt x="845295" y="487484"/>
                  <a:pt x="835320" y="499920"/>
                  <a:pt x="822852" y="512356"/>
                </a:cubicBezTo>
                <a:cubicBezTo>
                  <a:pt x="835320" y="524792"/>
                  <a:pt x="845295" y="537228"/>
                  <a:pt x="855269" y="550907"/>
                </a:cubicBezTo>
                <a:cubicBezTo>
                  <a:pt x="859010" y="557125"/>
                  <a:pt x="865244" y="564586"/>
                  <a:pt x="868984" y="570804"/>
                </a:cubicBezTo>
                <a:cubicBezTo>
                  <a:pt x="872724" y="570804"/>
                  <a:pt x="875218" y="570804"/>
                  <a:pt x="878958" y="570804"/>
                </a:cubicBezTo>
                <a:cubicBezTo>
                  <a:pt x="910129" y="570804"/>
                  <a:pt x="936311" y="595676"/>
                  <a:pt x="936311" y="626765"/>
                </a:cubicBezTo>
                <a:cubicBezTo>
                  <a:pt x="936311" y="644176"/>
                  <a:pt x="927584" y="659099"/>
                  <a:pt x="916363" y="670291"/>
                </a:cubicBezTo>
                <a:cubicBezTo>
                  <a:pt x="925090" y="707598"/>
                  <a:pt x="922597" y="741175"/>
                  <a:pt x="906388" y="769777"/>
                </a:cubicBezTo>
                <a:cubicBezTo>
                  <a:pt x="880205" y="814546"/>
                  <a:pt x="821606" y="838175"/>
                  <a:pt x="744304" y="838175"/>
                </a:cubicBezTo>
                <a:cubicBezTo>
                  <a:pt x="714380" y="838175"/>
                  <a:pt x="679470" y="834444"/>
                  <a:pt x="643313" y="826982"/>
                </a:cubicBezTo>
                <a:cubicBezTo>
                  <a:pt x="600921" y="947610"/>
                  <a:pt x="536088" y="1025955"/>
                  <a:pt x="461280" y="1025955"/>
                </a:cubicBezTo>
                <a:cubicBezTo>
                  <a:pt x="385225" y="1025955"/>
                  <a:pt x="320391" y="947610"/>
                  <a:pt x="279246" y="826982"/>
                </a:cubicBezTo>
                <a:cubicBezTo>
                  <a:pt x="256804" y="830713"/>
                  <a:pt x="235608" y="834444"/>
                  <a:pt x="214413" y="835687"/>
                </a:cubicBezTo>
                <a:cubicBezTo>
                  <a:pt x="208179" y="859315"/>
                  <a:pt x="185736" y="877969"/>
                  <a:pt x="159553" y="877969"/>
                </a:cubicBezTo>
                <a:cubicBezTo>
                  <a:pt x="132124" y="877969"/>
                  <a:pt x="108434" y="856828"/>
                  <a:pt x="103447" y="829469"/>
                </a:cubicBezTo>
                <a:cubicBezTo>
                  <a:pt x="63549" y="818277"/>
                  <a:pt x="32379" y="799623"/>
                  <a:pt x="14924" y="769777"/>
                </a:cubicBezTo>
                <a:cubicBezTo>
                  <a:pt x="-22480" y="705111"/>
                  <a:pt x="12430" y="609355"/>
                  <a:pt x="97213" y="512356"/>
                </a:cubicBezTo>
                <a:cubicBezTo>
                  <a:pt x="12430" y="415357"/>
                  <a:pt x="-22480" y="320844"/>
                  <a:pt x="14924" y="256178"/>
                </a:cubicBezTo>
                <a:cubicBezTo>
                  <a:pt x="52328" y="191512"/>
                  <a:pt x="152072" y="174102"/>
                  <a:pt x="279246" y="198973"/>
                </a:cubicBezTo>
                <a:cubicBezTo>
                  <a:pt x="286727" y="174102"/>
                  <a:pt x="296702" y="152961"/>
                  <a:pt x="305429" y="133063"/>
                </a:cubicBezTo>
                <a:cubicBezTo>
                  <a:pt x="295455" y="121871"/>
                  <a:pt x="289221" y="108192"/>
                  <a:pt x="289221" y="93269"/>
                </a:cubicBezTo>
                <a:cubicBezTo>
                  <a:pt x="289221" y="60936"/>
                  <a:pt x="315404" y="34820"/>
                  <a:pt x="346574" y="34820"/>
                </a:cubicBezTo>
                <a:cubicBezTo>
                  <a:pt x="355301" y="34820"/>
                  <a:pt x="362782" y="37307"/>
                  <a:pt x="370263" y="39795"/>
                </a:cubicBezTo>
                <a:cubicBezTo>
                  <a:pt x="397693" y="14923"/>
                  <a:pt x="428863" y="0"/>
                  <a:pt x="461280"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599" dirty="0">
              <a:latin typeface="Poppins" pitchFamily="2" charset="77"/>
            </a:endParaRPr>
          </a:p>
        </p:txBody>
      </p:sp>
      <p:sp>
        <p:nvSpPr>
          <p:cNvPr id="6" name="TextBox 5">
            <a:extLst>
              <a:ext uri="{FF2B5EF4-FFF2-40B4-BE49-F238E27FC236}">
                <a16:creationId xmlns:a16="http://schemas.microsoft.com/office/drawing/2014/main" id="{C637FE9A-EA92-DE47-93D9-FEDB42E7D69F}"/>
              </a:ext>
            </a:extLst>
          </p:cNvPr>
          <p:cNvSpPr txBox="1"/>
          <p:nvPr/>
        </p:nvSpPr>
        <p:spPr>
          <a:xfrm>
            <a:off x="10234781" y="751491"/>
            <a:ext cx="3886640" cy="1231106"/>
          </a:xfrm>
          <a:prstGeom prst="rect">
            <a:avLst/>
          </a:prstGeom>
          <a:noFill/>
        </p:spPr>
        <p:txBody>
          <a:bodyPr wrap="none" rtlCol="0" anchor="b">
            <a:spAutoFit/>
          </a:bodyPr>
          <a:lstStyle/>
          <a:p>
            <a:pPr algn="ctr"/>
            <a:r>
              <a:rPr lang="en-US" sz="7400" b="1" spc="-290" dirty="0">
                <a:solidFill>
                  <a:srgbClr val="00B0F0"/>
                </a:solidFill>
                <a:cs typeface="Poppins" pitchFamily="2" charset="77"/>
              </a:rPr>
              <a:t>Welcome!</a:t>
            </a:r>
          </a:p>
        </p:txBody>
      </p:sp>
      <p:sp>
        <p:nvSpPr>
          <p:cNvPr id="9" name="TextBox 8">
            <a:extLst>
              <a:ext uri="{FF2B5EF4-FFF2-40B4-BE49-F238E27FC236}">
                <a16:creationId xmlns:a16="http://schemas.microsoft.com/office/drawing/2014/main" id="{DCE9AFE6-25A8-1A41-B8CA-FD10B0A11CC5}"/>
              </a:ext>
            </a:extLst>
          </p:cNvPr>
          <p:cNvSpPr txBox="1"/>
          <p:nvPr/>
        </p:nvSpPr>
        <p:spPr>
          <a:xfrm>
            <a:off x="17207104" y="4463335"/>
            <a:ext cx="5777182" cy="553998"/>
          </a:xfrm>
          <a:prstGeom prst="rect">
            <a:avLst/>
          </a:prstGeom>
          <a:noFill/>
        </p:spPr>
        <p:txBody>
          <a:bodyPr wrap="square" rtlCol="0">
            <a:spAutoFit/>
          </a:bodyPr>
          <a:lstStyle/>
          <a:p>
            <a:pPr>
              <a:lnSpc>
                <a:spcPts val="3600"/>
              </a:lnSpc>
            </a:pPr>
            <a:endParaRPr lang="en-US" sz="3200" b="1" spc="-20" dirty="0">
              <a:solidFill>
                <a:srgbClr val="747A94"/>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A81B0C9-049E-6840-A47B-DEB9DA02C9B1}"/>
              </a:ext>
            </a:extLst>
          </p:cNvPr>
          <p:cNvSpPr txBox="1"/>
          <p:nvPr/>
        </p:nvSpPr>
        <p:spPr>
          <a:xfrm>
            <a:off x="17119856" y="7376998"/>
            <a:ext cx="5777183" cy="1200329"/>
          </a:xfrm>
          <a:prstGeom prst="rect">
            <a:avLst/>
          </a:prstGeom>
          <a:noFill/>
        </p:spPr>
        <p:txBody>
          <a:bodyPr wrap="square" lIns="91440" tIns="45720" rIns="91440" bIns="45720" rtlCol="0" anchor="b">
            <a:spAutoFit/>
          </a:bodyPr>
          <a:lstStyle/>
          <a:p>
            <a:r>
              <a:rPr lang="en-US" b="1" spc="-30" dirty="0">
                <a:solidFill>
                  <a:srgbClr val="111340"/>
                </a:solidFill>
                <a:latin typeface="Arial" panose="020B0604020202020204" pitchFamily="34" charset="0"/>
                <a:cs typeface="Arial" panose="020B0604020202020204" pitchFamily="34" charset="0"/>
              </a:rPr>
              <a:t>Showcase on Learning Through Play </a:t>
            </a:r>
            <a:endParaRPr 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82917D9-950A-E04F-A36D-315992DB497F}"/>
              </a:ext>
            </a:extLst>
          </p:cNvPr>
          <p:cNvSpPr txBox="1"/>
          <p:nvPr/>
        </p:nvSpPr>
        <p:spPr>
          <a:xfrm>
            <a:off x="17207104" y="10768632"/>
            <a:ext cx="5777183" cy="830997"/>
          </a:xfrm>
          <a:prstGeom prst="rect">
            <a:avLst/>
          </a:prstGeom>
          <a:noFill/>
        </p:spPr>
        <p:txBody>
          <a:bodyPr wrap="square" rtlCol="0" anchor="b">
            <a:spAutoFit/>
          </a:bodyPr>
          <a:lstStyle/>
          <a:p>
            <a:r>
              <a:rPr lang="en-US" sz="4800" b="1" spc="-30" dirty="0">
                <a:solidFill>
                  <a:srgbClr val="111340"/>
                </a:solidFill>
                <a:cs typeface="Poppins" pitchFamily="2" charset="77"/>
              </a:rPr>
              <a:t>Closing remarks </a:t>
            </a:r>
          </a:p>
        </p:txBody>
      </p:sp>
      <p:sp>
        <p:nvSpPr>
          <p:cNvPr id="13" name="TextBox 12">
            <a:extLst>
              <a:ext uri="{FF2B5EF4-FFF2-40B4-BE49-F238E27FC236}">
                <a16:creationId xmlns:a16="http://schemas.microsoft.com/office/drawing/2014/main" id="{835B55F6-5B36-FB4D-B091-60EFEF0C7598}"/>
              </a:ext>
            </a:extLst>
          </p:cNvPr>
          <p:cNvSpPr txBox="1"/>
          <p:nvPr/>
        </p:nvSpPr>
        <p:spPr>
          <a:xfrm>
            <a:off x="17119856" y="10755923"/>
            <a:ext cx="5777184" cy="519822"/>
          </a:xfrm>
          <a:prstGeom prst="rect">
            <a:avLst/>
          </a:prstGeom>
          <a:noFill/>
        </p:spPr>
        <p:txBody>
          <a:bodyPr wrap="square" rtlCol="0">
            <a:spAutoFit/>
          </a:bodyPr>
          <a:lstStyle/>
          <a:p>
            <a:pPr>
              <a:lnSpc>
                <a:spcPts val="3600"/>
              </a:lnSpc>
            </a:pPr>
            <a:endParaRPr lang="en-US" sz="2400" spc="-20" dirty="0">
              <a:solidFill>
                <a:srgbClr val="747A94"/>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44A536D-B99A-A9A1-8FC4-CAC7067E109F}"/>
              </a:ext>
            </a:extLst>
          </p:cNvPr>
          <p:cNvSpPr txBox="1"/>
          <p:nvPr/>
        </p:nvSpPr>
        <p:spPr>
          <a:xfrm>
            <a:off x="10122931" y="1895487"/>
            <a:ext cx="4131836" cy="553998"/>
          </a:xfrm>
          <a:prstGeom prst="rect">
            <a:avLst/>
          </a:prstGeom>
          <a:noFill/>
        </p:spPr>
        <p:txBody>
          <a:bodyPr wrap="none" rtlCol="0">
            <a:spAutoFit/>
          </a:bodyPr>
          <a:lstStyle/>
          <a:p>
            <a:pPr algn="ctr"/>
            <a:r>
              <a:rPr lang="en-US" sz="3000" spc="-120" dirty="0">
                <a:solidFill>
                  <a:srgbClr val="00B0F0"/>
                </a:solidFill>
                <a:cs typeface="Poppins" pitchFamily="2" charset="77"/>
              </a:rPr>
              <a:t>Outline of today’s showcase</a:t>
            </a:r>
          </a:p>
        </p:txBody>
      </p:sp>
      <p:sp>
        <p:nvSpPr>
          <p:cNvPr id="5" name="Rectangle 4">
            <a:extLst>
              <a:ext uri="{FF2B5EF4-FFF2-40B4-BE49-F238E27FC236}">
                <a16:creationId xmlns:a16="http://schemas.microsoft.com/office/drawing/2014/main" id="{8AF263D2-0A86-97E6-BC2D-DAD70BB87C31}"/>
              </a:ext>
            </a:extLst>
          </p:cNvPr>
          <p:cNvSpPr/>
          <p:nvPr/>
        </p:nvSpPr>
        <p:spPr>
          <a:xfrm>
            <a:off x="1480610" y="4078520"/>
            <a:ext cx="12196479" cy="80912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2"/>
                </a:solidFill>
                <a:latin typeface="Arial" panose="020B0604020202020204" pitchFamily="34" charset="0"/>
                <a:cs typeface="Arial" panose="020B0604020202020204" pitchFamily="34" charset="0"/>
              </a:rPr>
              <a:t>Jan Ali Entezar, National Manager –Education Implementation, AKF- Afghanistan</a:t>
            </a:r>
          </a:p>
          <a:p>
            <a:pPr algn="ctr"/>
            <a:endParaRPr lang="en-US" sz="4400" dirty="0">
              <a:solidFill>
                <a:schemeClr val="tx2"/>
              </a:solidFill>
              <a:latin typeface="Arial" panose="020B0604020202020204" pitchFamily="34" charset="0"/>
              <a:cs typeface="Arial" panose="020B0604020202020204" pitchFamily="34" charset="0"/>
            </a:endParaRPr>
          </a:p>
          <a:p>
            <a:pPr algn="ctr"/>
            <a:r>
              <a:rPr lang="en-US" sz="4400" dirty="0">
                <a:solidFill>
                  <a:schemeClr val="tx2"/>
                </a:solidFill>
                <a:latin typeface="Arial" panose="020B0604020202020204" pitchFamily="34" charset="0"/>
                <a:cs typeface="Arial" panose="020B0604020202020204" pitchFamily="34" charset="0"/>
              </a:rPr>
              <a:t>Presenting On behalf of Shakila and Qurban Begum, ECD teachers in</a:t>
            </a:r>
            <a:r>
              <a:rPr lang="en-US" sz="44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Karte Khurasan high school</a:t>
            </a:r>
            <a:r>
              <a:rPr lang="en-US" sz="4400" dirty="0">
                <a:solidFill>
                  <a:schemeClr val="tx2"/>
                </a:solidFill>
                <a:latin typeface="Arial" panose="020B0604020202020204" pitchFamily="34" charset="0"/>
                <a:cs typeface="Arial" panose="020B0604020202020204" pitchFamily="34" charset="0"/>
              </a:rPr>
              <a:t> in Baghlan Province, Afghanistan </a:t>
            </a:r>
          </a:p>
        </p:txBody>
      </p:sp>
      <p:sp>
        <p:nvSpPr>
          <p:cNvPr id="2" name="TextBox 1">
            <a:extLst>
              <a:ext uri="{FF2B5EF4-FFF2-40B4-BE49-F238E27FC236}">
                <a16:creationId xmlns:a16="http://schemas.microsoft.com/office/drawing/2014/main" id="{53B01162-A9C4-DFD4-83EF-97D80D780451}"/>
              </a:ext>
            </a:extLst>
          </p:cNvPr>
          <p:cNvSpPr txBox="1"/>
          <p:nvPr/>
        </p:nvSpPr>
        <p:spPr>
          <a:xfrm>
            <a:off x="17207104" y="4600811"/>
            <a:ext cx="5777183" cy="646331"/>
          </a:xfrm>
          <a:prstGeom prst="rect">
            <a:avLst/>
          </a:prstGeom>
          <a:noFill/>
        </p:spPr>
        <p:txBody>
          <a:bodyPr wrap="square" lIns="91440" tIns="45720" rIns="91440" bIns="45720" rtlCol="0" anchor="b">
            <a:spAutoFit/>
          </a:bodyPr>
          <a:lstStyle/>
          <a:p>
            <a:r>
              <a:rPr lang="en-US" b="1" spc="-30" dirty="0">
                <a:solidFill>
                  <a:srgbClr val="111340"/>
                </a:solidFill>
                <a:latin typeface="Arial" panose="020B0604020202020204" pitchFamily="34" charset="0"/>
                <a:cs typeface="Arial" panose="020B0604020202020204" pitchFamily="34" charset="0"/>
              </a:rPr>
              <a:t>Introduction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23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39F5E83-9BF2-3146-873C-98F7C283837A}"/>
              </a:ext>
            </a:extLst>
          </p:cNvPr>
          <p:cNvSpPr txBox="1"/>
          <p:nvPr/>
        </p:nvSpPr>
        <p:spPr>
          <a:xfrm>
            <a:off x="1055196" y="592732"/>
            <a:ext cx="22330098" cy="2048766"/>
          </a:xfrm>
          <a:prstGeom prst="rect">
            <a:avLst/>
          </a:prstGeom>
          <a:noFill/>
        </p:spPr>
        <p:txBody>
          <a:bodyPr wrap="square" rtlCol="0">
            <a:spAutoFit/>
          </a:bodyPr>
          <a:lstStyle/>
          <a:p>
            <a:pPr algn="ctr" defTabSz="914400">
              <a:lnSpc>
                <a:spcPct val="90000"/>
              </a:lnSpc>
              <a:spcBef>
                <a:spcPts val="1000"/>
              </a:spcBef>
            </a:pPr>
            <a:r>
              <a:rPr lang="en-US" sz="4400" b="1" dirty="0">
                <a:solidFill>
                  <a:srgbClr val="00AEEF"/>
                </a:solidFill>
                <a:latin typeface="Arial" panose="020B0604020202020204" pitchFamily="34" charset="0"/>
                <a:cs typeface="Arial" panose="020B0604020202020204" pitchFamily="34" charset="0"/>
              </a:rPr>
              <a:t>The Challenge:  Low Student</a:t>
            </a:r>
          </a:p>
          <a:p>
            <a:pPr algn="ctr" defTabSz="914400">
              <a:lnSpc>
                <a:spcPct val="90000"/>
              </a:lnSpc>
              <a:spcBef>
                <a:spcPts val="1000"/>
              </a:spcBef>
            </a:pPr>
            <a:r>
              <a:rPr lang="en-US" sz="4400" b="1" dirty="0">
                <a:solidFill>
                  <a:srgbClr val="00AEEF"/>
                </a:solidFill>
                <a:latin typeface="Arial" panose="020B0604020202020204" pitchFamily="34" charset="0"/>
                <a:cs typeface="Arial" panose="020B0604020202020204" pitchFamily="34" charset="0"/>
              </a:rPr>
              <a:t>Learning Outcomes in literacy, numeracy, health and nutrition, art, cooperation and creativity </a:t>
            </a:r>
          </a:p>
        </p:txBody>
      </p:sp>
      <p:sp>
        <p:nvSpPr>
          <p:cNvPr id="11" name="Block Arc 10">
            <a:extLst>
              <a:ext uri="{FF2B5EF4-FFF2-40B4-BE49-F238E27FC236}">
                <a16:creationId xmlns:a16="http://schemas.microsoft.com/office/drawing/2014/main" id="{D57AC84A-F2E6-EC4B-9FF9-1078DA384397}"/>
              </a:ext>
            </a:extLst>
          </p:cNvPr>
          <p:cNvSpPr/>
          <p:nvPr/>
        </p:nvSpPr>
        <p:spPr>
          <a:xfrm rot="16200000">
            <a:off x="7388032" y="3169536"/>
            <a:ext cx="9601584" cy="9601584"/>
          </a:xfrm>
          <a:prstGeom prst="blockArc">
            <a:avLst>
              <a:gd name="adj1" fmla="val 16207525"/>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14" name="Subtitle 2">
            <a:extLst>
              <a:ext uri="{FF2B5EF4-FFF2-40B4-BE49-F238E27FC236}">
                <a16:creationId xmlns:a16="http://schemas.microsoft.com/office/drawing/2014/main" id="{680FB679-DA36-804F-B131-F803E1E25A94}"/>
              </a:ext>
            </a:extLst>
          </p:cNvPr>
          <p:cNvSpPr txBox="1">
            <a:spLocks/>
          </p:cNvSpPr>
          <p:nvPr/>
        </p:nvSpPr>
        <p:spPr>
          <a:xfrm>
            <a:off x="17332063" y="4400073"/>
            <a:ext cx="6264537" cy="403418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3500"/>
              </a:lnSpc>
              <a:buFont typeface="Arial,Sans-Serif"/>
              <a:buChar char="•"/>
            </a:pPr>
            <a:r>
              <a:rPr lang="en-US" sz="3200" dirty="0">
                <a:latin typeface="Arial" panose="020B0604020202020204" pitchFamily="34" charset="0"/>
                <a:ea typeface="Lato Light" panose="020F0502020204030203" pitchFamily="34" charset="0"/>
                <a:cs typeface="Arial" panose="020B0604020202020204" pitchFamily="34" charset="0"/>
              </a:rPr>
              <a:t>Lack of public awareness about ECD </a:t>
            </a:r>
          </a:p>
          <a:p>
            <a:pPr marL="457200" indent="-457200" algn="l">
              <a:lnSpc>
                <a:spcPts val="3500"/>
              </a:lnSpc>
              <a:buFont typeface="Arial,Sans-Serif"/>
              <a:buChar char="•"/>
            </a:pPr>
            <a:r>
              <a:rPr lang="en-US" sz="3200" dirty="0">
                <a:latin typeface="Arial" panose="020B0604020202020204" pitchFamily="34" charset="0"/>
                <a:ea typeface="Lato Light"/>
                <a:cs typeface="Arial" panose="020B0604020202020204" pitchFamily="34" charset="0"/>
              </a:rPr>
              <a:t>Limited mobility outside of community</a:t>
            </a:r>
          </a:p>
          <a:p>
            <a:pPr marL="457200" indent="-457200" algn="l">
              <a:lnSpc>
                <a:spcPts val="3500"/>
              </a:lnSpc>
              <a:buFont typeface="Arial,Sans-Serif"/>
              <a:buChar char="•"/>
            </a:pPr>
            <a:r>
              <a:rPr lang="en-US" sz="3200" dirty="0">
                <a:latin typeface="Arial" panose="020B0604020202020204" pitchFamily="34" charset="0"/>
                <a:ea typeface="Lato Light"/>
                <a:cs typeface="Arial" panose="020B0604020202020204" pitchFamily="34" charset="0"/>
              </a:rPr>
              <a:t>Poor Parent-child interaction </a:t>
            </a:r>
          </a:p>
          <a:p>
            <a:pPr marL="457200" indent="-457200" algn="l">
              <a:lnSpc>
                <a:spcPts val="3500"/>
              </a:lnSpc>
              <a:buFont typeface="Arial,Sans-Serif"/>
              <a:buChar char="•"/>
            </a:pPr>
            <a:r>
              <a:rPr lang="en-US" sz="3200" dirty="0">
                <a:latin typeface="Arial" panose="020B0604020202020204" pitchFamily="34" charset="0"/>
                <a:ea typeface="Lato Light"/>
                <a:cs typeface="Arial" panose="020B0604020202020204" pitchFamily="34" charset="0"/>
              </a:rPr>
              <a:t>Lack of understanding about the importance of play </a:t>
            </a:r>
          </a:p>
          <a:p>
            <a:pPr algn="l">
              <a:lnSpc>
                <a:spcPts val="3500"/>
              </a:lnSpc>
            </a:pPr>
            <a:endParaRPr lang="en-US" sz="2800" dirty="0">
              <a:solidFill>
                <a:schemeClr val="tx1"/>
              </a:solidFill>
              <a:latin typeface="Arial" panose="020B0604020202020204" pitchFamily="34" charset="0"/>
              <a:ea typeface="Lato Light"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FB12D972-6EA5-734B-A757-243503D79529}"/>
              </a:ext>
            </a:extLst>
          </p:cNvPr>
          <p:cNvSpPr txBox="1"/>
          <p:nvPr/>
        </p:nvSpPr>
        <p:spPr>
          <a:xfrm>
            <a:off x="16894271" y="3748526"/>
            <a:ext cx="3211135" cy="646331"/>
          </a:xfrm>
          <a:prstGeom prst="rect">
            <a:avLst/>
          </a:prstGeom>
          <a:noFill/>
        </p:spPr>
        <p:txBody>
          <a:bodyPr wrap="none" rtlCol="0" anchor="t" anchorCtr="0">
            <a:spAutoFit/>
          </a:bodyPr>
          <a:lstStyle/>
          <a:p>
            <a:r>
              <a:rPr lang="en-US" b="1" dirty="0">
                <a:solidFill>
                  <a:schemeClr val="accent1"/>
                </a:solidFill>
                <a:latin typeface="Arial" panose="020B0604020202020204" pitchFamily="34" charset="0"/>
                <a:ea typeface="League Spartan" charset="0"/>
                <a:cs typeface="Arial" panose="020B0604020202020204" pitchFamily="34" charset="0"/>
              </a:rPr>
              <a:t>Social norms </a:t>
            </a:r>
          </a:p>
        </p:txBody>
      </p:sp>
      <p:sp>
        <p:nvSpPr>
          <p:cNvPr id="16" name="Subtitle 2">
            <a:extLst>
              <a:ext uri="{FF2B5EF4-FFF2-40B4-BE49-F238E27FC236}">
                <a16:creationId xmlns:a16="http://schemas.microsoft.com/office/drawing/2014/main" id="{4FD9C53B-D913-BE44-8230-0F71D1F34D97}"/>
              </a:ext>
            </a:extLst>
          </p:cNvPr>
          <p:cNvSpPr txBox="1">
            <a:spLocks/>
          </p:cNvSpPr>
          <p:nvPr/>
        </p:nvSpPr>
        <p:spPr>
          <a:xfrm>
            <a:off x="17187185" y="8956548"/>
            <a:ext cx="5722747" cy="243502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3500"/>
              </a:lnSpc>
              <a:buFont typeface="Arial,Sans-Serif"/>
              <a:buChar char="•"/>
            </a:pPr>
            <a:r>
              <a:rPr lang="en-US" sz="3200" dirty="0">
                <a:latin typeface="Arial" panose="020B0604020202020204" pitchFamily="34" charset="0"/>
                <a:ea typeface="Lato Light" panose="020F0502020204030203" pitchFamily="34" charset="0"/>
                <a:cs typeface="Arial" panose="020B0604020202020204" pitchFamily="34" charset="0"/>
              </a:rPr>
              <a:t>Lack of specific curriculum, policy and strategy for ECD </a:t>
            </a:r>
          </a:p>
          <a:p>
            <a:pPr marL="457200" indent="-457200" algn="l">
              <a:lnSpc>
                <a:spcPts val="3500"/>
              </a:lnSpc>
              <a:buFont typeface="Arial,Sans-Serif"/>
              <a:buChar char="•"/>
            </a:pPr>
            <a:r>
              <a:rPr lang="en-US" sz="3200" dirty="0">
                <a:latin typeface="Arial" panose="020B0604020202020204" pitchFamily="34" charset="0"/>
                <a:ea typeface="Lato Light"/>
                <a:cs typeface="Arial" panose="020B0604020202020204" pitchFamily="34" charset="0"/>
              </a:rPr>
              <a:t>Lack of policy makers awareness about ECD </a:t>
            </a:r>
          </a:p>
        </p:txBody>
      </p:sp>
      <p:sp>
        <p:nvSpPr>
          <p:cNvPr id="17" name="TextBox 16">
            <a:extLst>
              <a:ext uri="{FF2B5EF4-FFF2-40B4-BE49-F238E27FC236}">
                <a16:creationId xmlns:a16="http://schemas.microsoft.com/office/drawing/2014/main" id="{683EAE3E-636D-174F-95B7-20B2A8283187}"/>
              </a:ext>
            </a:extLst>
          </p:cNvPr>
          <p:cNvSpPr txBox="1"/>
          <p:nvPr/>
        </p:nvSpPr>
        <p:spPr>
          <a:xfrm>
            <a:off x="17332063" y="8168508"/>
            <a:ext cx="5686018" cy="646331"/>
          </a:xfrm>
          <a:prstGeom prst="rect">
            <a:avLst/>
          </a:prstGeom>
          <a:noFill/>
        </p:spPr>
        <p:txBody>
          <a:bodyPr wrap="square" rtlCol="0" anchor="t" anchorCtr="0">
            <a:spAutoFit/>
          </a:bodyPr>
          <a:lstStyle/>
          <a:p>
            <a:r>
              <a:rPr lang="en-US" b="1" dirty="0">
                <a:solidFill>
                  <a:schemeClr val="accent2"/>
                </a:solidFill>
                <a:latin typeface="Arial" panose="020B0604020202020204" pitchFamily="34" charset="0"/>
                <a:ea typeface="League Spartan" charset="0"/>
                <a:cs typeface="Arial" panose="020B0604020202020204" pitchFamily="34" charset="0"/>
              </a:rPr>
              <a:t>Policy and Strategy</a:t>
            </a:r>
          </a:p>
        </p:txBody>
      </p:sp>
      <p:sp>
        <p:nvSpPr>
          <p:cNvPr id="18" name="Subtitle 2">
            <a:extLst>
              <a:ext uri="{FF2B5EF4-FFF2-40B4-BE49-F238E27FC236}">
                <a16:creationId xmlns:a16="http://schemas.microsoft.com/office/drawing/2014/main" id="{D3BAD8BB-5506-B744-AB21-1318EDFDF61F}"/>
              </a:ext>
            </a:extLst>
          </p:cNvPr>
          <p:cNvSpPr txBox="1">
            <a:spLocks/>
          </p:cNvSpPr>
          <p:nvPr/>
        </p:nvSpPr>
        <p:spPr>
          <a:xfrm>
            <a:off x="1494060" y="4821255"/>
            <a:ext cx="5722747" cy="288386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3500"/>
              </a:lnSpc>
              <a:buFont typeface="Arial,Sans-Serif"/>
              <a:buChar char="•"/>
            </a:pPr>
            <a:r>
              <a:rPr lang="en-US" sz="3200" dirty="0">
                <a:latin typeface="Arial" panose="020B0604020202020204" pitchFamily="34" charset="0"/>
                <a:ea typeface="Lato Light"/>
                <a:cs typeface="Arial" panose="020B0604020202020204" pitchFamily="34" charset="0"/>
              </a:rPr>
              <a:t>Not trained on holistic and innovative teaching and learning approaches/ student centered teaching methodologies; </a:t>
            </a:r>
          </a:p>
          <a:p>
            <a:pPr marL="457200" indent="-457200" algn="l">
              <a:lnSpc>
                <a:spcPts val="3500"/>
              </a:lnSpc>
              <a:buFont typeface="Arial,Sans-Serif"/>
              <a:buChar char="•"/>
            </a:pPr>
            <a:r>
              <a:rPr lang="en-US" sz="3200" dirty="0">
                <a:latin typeface="Arial" panose="020B0604020202020204" pitchFamily="34" charset="0"/>
                <a:ea typeface="Lato Light" panose="020F0502020204030203" pitchFamily="34" charset="0"/>
                <a:cs typeface="Arial" panose="020B0604020202020204" pitchFamily="34" charset="0"/>
              </a:rPr>
              <a:t>Lack of ECD teachers </a:t>
            </a:r>
            <a:endParaRPr lang="en-US" sz="3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8108C72-4E6C-8C4C-A9D2-DDCF76C94BCB}"/>
              </a:ext>
            </a:extLst>
          </p:cNvPr>
          <p:cNvSpPr txBox="1"/>
          <p:nvPr/>
        </p:nvSpPr>
        <p:spPr>
          <a:xfrm>
            <a:off x="1668573" y="3970943"/>
            <a:ext cx="6060823" cy="646331"/>
          </a:xfrm>
          <a:prstGeom prst="rect">
            <a:avLst/>
          </a:prstGeom>
          <a:noFill/>
        </p:spPr>
        <p:txBody>
          <a:bodyPr wrap="square" rtlCol="0" anchor="t" anchorCtr="0">
            <a:spAutoFit/>
          </a:bodyPr>
          <a:lstStyle/>
          <a:p>
            <a:r>
              <a:rPr lang="en-US" b="1" dirty="0">
                <a:solidFill>
                  <a:schemeClr val="accent4"/>
                </a:solidFill>
                <a:latin typeface="Arial" panose="020B0604020202020204" pitchFamily="34" charset="0"/>
                <a:ea typeface="League Spartan" charset="0"/>
                <a:cs typeface="Arial" panose="020B0604020202020204" pitchFamily="34" charset="0"/>
              </a:rPr>
              <a:t>Lack of qualified teachers</a:t>
            </a:r>
          </a:p>
        </p:txBody>
      </p:sp>
      <p:sp>
        <p:nvSpPr>
          <p:cNvPr id="20" name="Subtitle 2">
            <a:extLst>
              <a:ext uri="{FF2B5EF4-FFF2-40B4-BE49-F238E27FC236}">
                <a16:creationId xmlns:a16="http://schemas.microsoft.com/office/drawing/2014/main" id="{171F3C1D-83D2-4045-AF9C-08CB61C2DFD9}"/>
              </a:ext>
            </a:extLst>
          </p:cNvPr>
          <p:cNvSpPr txBox="1">
            <a:spLocks/>
          </p:cNvSpPr>
          <p:nvPr/>
        </p:nvSpPr>
        <p:spPr>
          <a:xfrm>
            <a:off x="1322837" y="9109963"/>
            <a:ext cx="5722747" cy="2435026"/>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457200" indent="-457200" algn="l">
              <a:lnSpc>
                <a:spcPts val="3500"/>
              </a:lnSpc>
              <a:buFont typeface="Arial,Sans-Serif"/>
              <a:buChar char="•"/>
            </a:pPr>
            <a:r>
              <a:rPr lang="en-US" sz="3200" dirty="0">
                <a:latin typeface="Arial" panose="020B0604020202020204" pitchFamily="34" charset="0"/>
                <a:ea typeface="Lato Light"/>
                <a:cs typeface="Arial" panose="020B0604020202020204" pitchFamily="34" charset="0"/>
              </a:rPr>
              <a:t>Poorly equipped ECD classrooms</a:t>
            </a:r>
          </a:p>
          <a:p>
            <a:pPr marL="457200" indent="-457200" algn="l">
              <a:lnSpc>
                <a:spcPts val="3500"/>
              </a:lnSpc>
              <a:buFont typeface="Arial,Sans-Serif"/>
              <a:buChar char="•"/>
            </a:pPr>
            <a:r>
              <a:rPr lang="en-US" sz="3200" dirty="0">
                <a:latin typeface="Arial" panose="020B0604020202020204" pitchFamily="34" charset="0"/>
                <a:ea typeface="Lato Light"/>
                <a:cs typeface="Arial" panose="020B0604020202020204" pitchFamily="34" charset="0"/>
              </a:rPr>
              <a:t>Lack of availability of play and learning materials at home and communities </a:t>
            </a:r>
          </a:p>
        </p:txBody>
      </p:sp>
      <p:sp>
        <p:nvSpPr>
          <p:cNvPr id="21" name="TextBox 20">
            <a:extLst>
              <a:ext uri="{FF2B5EF4-FFF2-40B4-BE49-F238E27FC236}">
                <a16:creationId xmlns:a16="http://schemas.microsoft.com/office/drawing/2014/main" id="{E1BB0D48-1ACD-1F4C-9D13-A7536F9FFE40}"/>
              </a:ext>
            </a:extLst>
          </p:cNvPr>
          <p:cNvSpPr txBox="1"/>
          <p:nvPr/>
        </p:nvSpPr>
        <p:spPr>
          <a:xfrm>
            <a:off x="1441027" y="8298403"/>
            <a:ext cx="5946937" cy="646331"/>
          </a:xfrm>
          <a:prstGeom prst="rect">
            <a:avLst/>
          </a:prstGeom>
          <a:noFill/>
        </p:spPr>
        <p:txBody>
          <a:bodyPr wrap="square" rtlCol="0" anchor="t" anchorCtr="0">
            <a:spAutoFit/>
          </a:bodyPr>
          <a:lstStyle/>
          <a:p>
            <a:r>
              <a:rPr lang="en-US" b="1" dirty="0">
                <a:solidFill>
                  <a:schemeClr val="accent3"/>
                </a:solidFill>
                <a:latin typeface="Arial" panose="020B0604020202020204" pitchFamily="34" charset="0"/>
                <a:ea typeface="League Spartan" charset="0"/>
                <a:cs typeface="Arial" panose="020B0604020202020204" pitchFamily="34" charset="0"/>
              </a:rPr>
              <a:t>Poorly equipped facilities </a:t>
            </a:r>
          </a:p>
        </p:txBody>
      </p:sp>
      <p:sp>
        <p:nvSpPr>
          <p:cNvPr id="35" name="Freeform 34">
            <a:extLst>
              <a:ext uri="{FF2B5EF4-FFF2-40B4-BE49-F238E27FC236}">
                <a16:creationId xmlns:a16="http://schemas.microsoft.com/office/drawing/2014/main" id="{9E7A4984-670F-1B49-ADB3-B3BBC0769819}"/>
              </a:ext>
            </a:extLst>
          </p:cNvPr>
          <p:cNvSpPr/>
          <p:nvPr/>
        </p:nvSpPr>
        <p:spPr>
          <a:xfrm>
            <a:off x="7388033" y="7431846"/>
            <a:ext cx="4795538" cy="5339262"/>
          </a:xfrm>
          <a:custGeom>
            <a:avLst/>
            <a:gdLst>
              <a:gd name="connsiteX0" fmla="*/ 1200797 w 4795538"/>
              <a:gd name="connsiteY0" fmla="*/ 0 h 5339262"/>
              <a:gd name="connsiteX1" fmla="*/ 1559785 w 4795538"/>
              <a:gd name="connsiteY1" fmla="*/ 538482 h 5339262"/>
              <a:gd name="connsiteX2" fmla="*/ 2400396 w 4795538"/>
              <a:gd name="connsiteY2" fmla="*/ 538482 h 5339262"/>
              <a:gd name="connsiteX3" fmla="*/ 4795538 w 4795538"/>
              <a:gd name="connsiteY3" fmla="*/ 2938872 h 5339262"/>
              <a:gd name="connsiteX4" fmla="*/ 4790283 w 4795538"/>
              <a:gd name="connsiteY4" fmla="*/ 5339262 h 5339262"/>
              <a:gd name="connsiteX5" fmla="*/ 0 w 4795538"/>
              <a:gd name="connsiteY5" fmla="*/ 538482 h 5339262"/>
              <a:gd name="connsiteX6" fmla="*/ 841809 w 4795538"/>
              <a:gd name="connsiteY6" fmla="*/ 538482 h 53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5538" h="5339262">
                <a:moveTo>
                  <a:pt x="1200797" y="0"/>
                </a:moveTo>
                <a:lnTo>
                  <a:pt x="1559785" y="538482"/>
                </a:lnTo>
                <a:lnTo>
                  <a:pt x="2400396" y="538482"/>
                </a:lnTo>
                <a:cubicBezTo>
                  <a:pt x="2400396" y="1862133"/>
                  <a:pt x="3471890" y="2935975"/>
                  <a:pt x="4795538" y="2938872"/>
                </a:cubicBezTo>
                <a:cubicBezTo>
                  <a:pt x="4793786" y="3739002"/>
                  <a:pt x="4792035" y="4539132"/>
                  <a:pt x="4790283" y="5339262"/>
                </a:cubicBezTo>
                <a:cubicBezTo>
                  <a:pt x="2142988" y="5333467"/>
                  <a:pt x="0" y="3185783"/>
                  <a:pt x="0" y="538482"/>
                </a:cubicBezTo>
                <a:lnTo>
                  <a:pt x="841809" y="53848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38" name="Freeform 37">
            <a:extLst>
              <a:ext uri="{FF2B5EF4-FFF2-40B4-BE49-F238E27FC236}">
                <a16:creationId xmlns:a16="http://schemas.microsoft.com/office/drawing/2014/main" id="{A5F388BF-4173-DB43-9B3B-A0B727BE9087}"/>
              </a:ext>
            </a:extLst>
          </p:cNvPr>
          <p:cNvSpPr/>
          <p:nvPr/>
        </p:nvSpPr>
        <p:spPr>
          <a:xfrm rot="5400000">
            <a:off x="11919751" y="7701267"/>
            <a:ext cx="4795538" cy="5344164"/>
          </a:xfrm>
          <a:custGeom>
            <a:avLst/>
            <a:gdLst>
              <a:gd name="connsiteX0" fmla="*/ 0 w 4795538"/>
              <a:gd name="connsiteY0" fmla="*/ 2400390 h 5344164"/>
              <a:gd name="connsiteX1" fmla="*/ 5255 w 4795538"/>
              <a:gd name="connsiteY1" fmla="*/ 0 h 5344164"/>
              <a:gd name="connsiteX2" fmla="*/ 4795538 w 4795538"/>
              <a:gd name="connsiteY2" fmla="*/ 4800780 h 5344164"/>
              <a:gd name="connsiteX3" fmla="*/ 3926007 w 4795538"/>
              <a:gd name="connsiteY3" fmla="*/ 4800780 h 5344164"/>
              <a:gd name="connsiteX4" fmla="*/ 3563751 w 4795538"/>
              <a:gd name="connsiteY4" fmla="*/ 5344164 h 5344164"/>
              <a:gd name="connsiteX5" fmla="*/ 3201495 w 4795538"/>
              <a:gd name="connsiteY5" fmla="*/ 4800780 h 5344164"/>
              <a:gd name="connsiteX6" fmla="*/ 2395142 w 4795538"/>
              <a:gd name="connsiteY6" fmla="*/ 4800780 h 5344164"/>
              <a:gd name="connsiteX7" fmla="*/ 0 w 4795538"/>
              <a:gd name="connsiteY7" fmla="*/ 2400390 h 534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4164">
                <a:moveTo>
                  <a:pt x="0" y="2400390"/>
                </a:moveTo>
                <a:cubicBezTo>
                  <a:pt x="1752" y="1600260"/>
                  <a:pt x="3503" y="800130"/>
                  <a:pt x="5255" y="0"/>
                </a:cubicBezTo>
                <a:cubicBezTo>
                  <a:pt x="2652550" y="5794"/>
                  <a:pt x="4795538" y="2153479"/>
                  <a:pt x="4795538" y="4800780"/>
                </a:cubicBezTo>
                <a:lnTo>
                  <a:pt x="3926007" y="4800780"/>
                </a:lnTo>
                <a:lnTo>
                  <a:pt x="3563751" y="5344164"/>
                </a:lnTo>
                <a:lnTo>
                  <a:pt x="3201495" y="4800780"/>
                </a:lnTo>
                <a:lnTo>
                  <a:pt x="2395142" y="4800780"/>
                </a:lnTo>
                <a:cubicBezTo>
                  <a:pt x="2395142" y="3477129"/>
                  <a:pt x="1323648" y="2403287"/>
                  <a:pt x="0" y="24003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36" name="Freeform 35">
            <a:extLst>
              <a:ext uri="{FF2B5EF4-FFF2-40B4-BE49-F238E27FC236}">
                <a16:creationId xmlns:a16="http://schemas.microsoft.com/office/drawing/2014/main" id="{158E75D9-4563-0144-B294-71663A158E52}"/>
              </a:ext>
            </a:extLst>
          </p:cNvPr>
          <p:cNvSpPr/>
          <p:nvPr/>
        </p:nvSpPr>
        <p:spPr>
          <a:xfrm>
            <a:off x="12158028" y="3169535"/>
            <a:ext cx="4795538" cy="5349418"/>
          </a:xfrm>
          <a:custGeom>
            <a:avLst/>
            <a:gdLst>
              <a:gd name="connsiteX0" fmla="*/ 5255 w 4795538"/>
              <a:gd name="connsiteY0" fmla="*/ 0 h 5349418"/>
              <a:gd name="connsiteX1" fmla="*/ 4795538 w 4795538"/>
              <a:gd name="connsiteY1" fmla="*/ 4800780 h 5349418"/>
              <a:gd name="connsiteX2" fmla="*/ 3960503 w 4795538"/>
              <a:gd name="connsiteY2" fmla="*/ 4800780 h 5349418"/>
              <a:gd name="connsiteX3" fmla="*/ 3594744 w 4795538"/>
              <a:gd name="connsiteY3" fmla="*/ 5349418 h 5349418"/>
              <a:gd name="connsiteX4" fmla="*/ 3228985 w 4795538"/>
              <a:gd name="connsiteY4" fmla="*/ 4800780 h 5349418"/>
              <a:gd name="connsiteX5" fmla="*/ 2395142 w 4795538"/>
              <a:gd name="connsiteY5" fmla="*/ 4800780 h 5349418"/>
              <a:gd name="connsiteX6" fmla="*/ 0 w 4795538"/>
              <a:gd name="connsiteY6" fmla="*/ 2400390 h 5349418"/>
              <a:gd name="connsiteX7" fmla="*/ 5255 w 4795538"/>
              <a:gd name="connsiteY7" fmla="*/ 0 h 534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5538" h="5349418">
                <a:moveTo>
                  <a:pt x="5255" y="0"/>
                </a:moveTo>
                <a:cubicBezTo>
                  <a:pt x="2652550" y="5795"/>
                  <a:pt x="4795538" y="2153479"/>
                  <a:pt x="4795538" y="4800780"/>
                </a:cubicBezTo>
                <a:lnTo>
                  <a:pt x="3960503" y="4800780"/>
                </a:lnTo>
                <a:lnTo>
                  <a:pt x="3594744" y="5349418"/>
                </a:lnTo>
                <a:lnTo>
                  <a:pt x="3228985" y="4800780"/>
                </a:lnTo>
                <a:lnTo>
                  <a:pt x="2395142" y="4800780"/>
                </a:lnTo>
                <a:cubicBezTo>
                  <a:pt x="2395142" y="3477129"/>
                  <a:pt x="1323648" y="2403287"/>
                  <a:pt x="0" y="2400390"/>
                </a:cubicBezTo>
                <a:cubicBezTo>
                  <a:pt x="1752" y="1600260"/>
                  <a:pt x="3503" y="800130"/>
                  <a:pt x="525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39" name="Triangle 38">
            <a:extLst>
              <a:ext uri="{FF2B5EF4-FFF2-40B4-BE49-F238E27FC236}">
                <a16:creationId xmlns:a16="http://schemas.microsoft.com/office/drawing/2014/main" id="{0A9726B6-6B88-024A-BE79-C108F5B02B59}"/>
              </a:ext>
            </a:extLst>
          </p:cNvPr>
          <p:cNvSpPr/>
          <p:nvPr/>
        </p:nvSpPr>
        <p:spPr>
          <a:xfrm rot="5400000">
            <a:off x="12092131" y="4046135"/>
            <a:ext cx="731520" cy="54864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pic>
        <p:nvPicPr>
          <p:cNvPr id="3" name="Graphic 22" descr="Family with two children outline">
            <a:extLst>
              <a:ext uri="{FF2B5EF4-FFF2-40B4-BE49-F238E27FC236}">
                <a16:creationId xmlns:a16="http://schemas.microsoft.com/office/drawing/2014/main" id="{ED51203C-D40D-2846-F78E-4E2702E428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51971" y="4796973"/>
            <a:ext cx="1786604" cy="1786604"/>
          </a:xfrm>
          <a:prstGeom prst="rect">
            <a:avLst/>
          </a:prstGeom>
        </p:spPr>
      </p:pic>
      <p:pic>
        <p:nvPicPr>
          <p:cNvPr id="6" name="Graphic 22" descr="Mental Health outline">
            <a:extLst>
              <a:ext uri="{FF2B5EF4-FFF2-40B4-BE49-F238E27FC236}">
                <a16:creationId xmlns:a16="http://schemas.microsoft.com/office/drawing/2014/main" id="{F5D7EF66-3A37-0995-75CC-B80B366298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51971" y="9306387"/>
            <a:ext cx="1786604" cy="1786604"/>
          </a:xfrm>
          <a:prstGeom prst="rect">
            <a:avLst/>
          </a:prstGeom>
        </p:spPr>
      </p:pic>
      <p:pic>
        <p:nvPicPr>
          <p:cNvPr id="12" name="Graphic 22" descr="Professor female outline">
            <a:extLst>
              <a:ext uri="{FF2B5EF4-FFF2-40B4-BE49-F238E27FC236}">
                <a16:creationId xmlns:a16="http://schemas.microsoft.com/office/drawing/2014/main" id="{606FD2FC-8807-F623-26DD-DCF666EE01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80737" y="4764757"/>
            <a:ext cx="1655375" cy="1655375"/>
          </a:xfrm>
          <a:prstGeom prst="rect">
            <a:avLst/>
          </a:prstGeom>
        </p:spPr>
      </p:pic>
      <p:pic>
        <p:nvPicPr>
          <p:cNvPr id="13" name="Graphic 22" descr="Schoolhouse outline">
            <a:extLst>
              <a:ext uri="{FF2B5EF4-FFF2-40B4-BE49-F238E27FC236}">
                <a16:creationId xmlns:a16="http://schemas.microsoft.com/office/drawing/2014/main" id="{09FDDA4E-CA42-75F4-DC9F-F4721BD2C2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80737" y="9109963"/>
            <a:ext cx="1983028" cy="1983028"/>
          </a:xfrm>
          <a:prstGeom prst="rect">
            <a:avLst/>
          </a:prstGeom>
        </p:spPr>
      </p:pic>
    </p:spTree>
    <p:extLst>
      <p:ext uri="{BB962C8B-B14F-4D97-AF65-F5344CB8AC3E}">
        <p14:creationId xmlns:p14="http://schemas.microsoft.com/office/powerpoint/2010/main" val="3553890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5D62C27F-035E-7F4A-8850-860D2269DCB0}"/>
              </a:ext>
            </a:extLst>
          </p:cNvPr>
          <p:cNvSpPr txBox="1"/>
          <p:nvPr/>
        </p:nvSpPr>
        <p:spPr>
          <a:xfrm>
            <a:off x="7993647" y="612372"/>
            <a:ext cx="8390438" cy="1015663"/>
          </a:xfrm>
          <a:prstGeom prst="rect">
            <a:avLst/>
          </a:prstGeom>
          <a:noFill/>
        </p:spPr>
        <p:txBody>
          <a:bodyPr wrap="none" rtlCol="0">
            <a:spAutoFit/>
          </a:bodyPr>
          <a:lstStyle/>
          <a:p>
            <a:pPr algn="ctr"/>
            <a:r>
              <a:rPr lang="en-US" sz="6000" b="1" dirty="0">
                <a:solidFill>
                  <a:srgbClr val="00B0F0"/>
                </a:solidFill>
                <a:latin typeface="Arial" panose="020B0604020202020204" pitchFamily="34" charset="0"/>
                <a:cs typeface="Arial" panose="020B0604020202020204" pitchFamily="34" charset="0"/>
              </a:rPr>
              <a:t>Evidence of Challenge</a:t>
            </a:r>
          </a:p>
        </p:txBody>
      </p:sp>
      <p:sp>
        <p:nvSpPr>
          <p:cNvPr id="42" name="Freeform 761">
            <a:extLst>
              <a:ext uri="{FF2B5EF4-FFF2-40B4-BE49-F238E27FC236}">
                <a16:creationId xmlns:a16="http://schemas.microsoft.com/office/drawing/2014/main" id="{6E7A0704-33AD-3746-9AB2-1E596B27342F}"/>
              </a:ext>
            </a:extLst>
          </p:cNvPr>
          <p:cNvSpPr>
            <a:spLocks noChangeArrowheads="1"/>
          </p:cNvSpPr>
          <p:nvPr/>
        </p:nvSpPr>
        <p:spPr bwMode="auto">
          <a:xfrm>
            <a:off x="9795974" y="6328362"/>
            <a:ext cx="451274" cy="56191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bg1"/>
          </a:solidFill>
          <a:ln>
            <a:noFill/>
          </a:ln>
          <a:effectLst/>
        </p:spPr>
        <p:txBody>
          <a:bodyPr anchor="ctr"/>
          <a:lstStyle/>
          <a:p>
            <a:endParaRPr lang="en-US" dirty="0">
              <a:latin typeface="Arial" panose="020B0604020202020204" pitchFamily="34" charset="0"/>
              <a:cs typeface="Arial" panose="020B0604020202020204" pitchFamily="34" charset="0"/>
            </a:endParaRPr>
          </a:p>
        </p:txBody>
      </p:sp>
      <p:sp>
        <p:nvSpPr>
          <p:cNvPr id="45" name="Freeform 774">
            <a:extLst>
              <a:ext uri="{FF2B5EF4-FFF2-40B4-BE49-F238E27FC236}">
                <a16:creationId xmlns:a16="http://schemas.microsoft.com/office/drawing/2014/main" id="{74F84B6D-727A-2B4F-B729-C7EBBD6E2641}"/>
              </a:ext>
            </a:extLst>
          </p:cNvPr>
          <p:cNvSpPr>
            <a:spLocks noChangeArrowheads="1"/>
          </p:cNvSpPr>
          <p:nvPr/>
        </p:nvSpPr>
        <p:spPr bwMode="auto">
          <a:xfrm>
            <a:off x="10940929" y="4655166"/>
            <a:ext cx="640261" cy="633622"/>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endParaRPr lang="en-US" dirty="0">
              <a:latin typeface="Arial" panose="020B0604020202020204" pitchFamily="34" charset="0"/>
              <a:cs typeface="Arial" panose="020B0604020202020204" pitchFamily="34" charset="0"/>
            </a:endParaRPr>
          </a:p>
        </p:txBody>
      </p:sp>
      <p:sp>
        <p:nvSpPr>
          <p:cNvPr id="46" name="Freeform 775">
            <a:extLst>
              <a:ext uri="{FF2B5EF4-FFF2-40B4-BE49-F238E27FC236}">
                <a16:creationId xmlns:a16="http://schemas.microsoft.com/office/drawing/2014/main" id="{97AA6431-52B6-7B4A-8370-7829901E793F}"/>
              </a:ext>
            </a:extLst>
          </p:cNvPr>
          <p:cNvSpPr>
            <a:spLocks noChangeArrowheads="1"/>
          </p:cNvSpPr>
          <p:nvPr/>
        </p:nvSpPr>
        <p:spPr bwMode="auto">
          <a:xfrm>
            <a:off x="13648840" y="8159666"/>
            <a:ext cx="776977" cy="819205"/>
          </a:xfrm>
          <a:custGeom>
            <a:avLst/>
            <a:gdLst>
              <a:gd name="T0" fmla="*/ 150257 w 293358"/>
              <a:gd name="T1" fmla="*/ 42077 h 307255"/>
              <a:gd name="T2" fmla="*/ 84130 w 293358"/>
              <a:gd name="T3" fmla="*/ 108204 h 307255"/>
              <a:gd name="T4" fmla="*/ 206628 w 293358"/>
              <a:gd name="T5" fmla="*/ 108204 h 307255"/>
              <a:gd name="T6" fmla="*/ 209157 w 293358"/>
              <a:gd name="T7" fmla="*/ 90137 h 307255"/>
              <a:gd name="T8" fmla="*/ 216023 w 293358"/>
              <a:gd name="T9" fmla="*/ 108204 h 307255"/>
              <a:gd name="T10" fmla="*/ 75096 w 293358"/>
              <a:gd name="T11" fmla="*/ 108204 h 307255"/>
              <a:gd name="T12" fmla="*/ 254413 w 293358"/>
              <a:gd name="T13" fmla="*/ 15824 h 307255"/>
              <a:gd name="T14" fmla="*/ 250076 w 293358"/>
              <a:gd name="T15" fmla="*/ 30929 h 307255"/>
              <a:gd name="T16" fmla="*/ 249714 w 293358"/>
              <a:gd name="T17" fmla="*/ 56462 h 307255"/>
              <a:gd name="T18" fmla="*/ 254413 w 293358"/>
              <a:gd name="T19" fmla="*/ 71567 h 307255"/>
              <a:gd name="T20" fmla="*/ 254413 w 293358"/>
              <a:gd name="T21" fmla="*/ 15824 h 307255"/>
              <a:gd name="T22" fmla="*/ 142453 w 293358"/>
              <a:gd name="T23" fmla="*/ 1590 h 307255"/>
              <a:gd name="T24" fmla="*/ 194032 w 293358"/>
              <a:gd name="T25" fmla="*/ 10251 h 307255"/>
              <a:gd name="T26" fmla="*/ 190786 w 293358"/>
              <a:gd name="T27" fmla="*/ 19273 h 307255"/>
              <a:gd name="T28" fmla="*/ 142453 w 293358"/>
              <a:gd name="T29" fmla="*/ 10612 h 307255"/>
              <a:gd name="T30" fmla="*/ 37851 w 293358"/>
              <a:gd name="T31" fmla="*/ 102636 h 307255"/>
              <a:gd name="T32" fmla="*/ 9356 w 293358"/>
              <a:gd name="T33" fmla="*/ 160377 h 307255"/>
              <a:gd name="T34" fmla="*/ 35326 w 293358"/>
              <a:gd name="T35" fmla="*/ 174812 h 307255"/>
              <a:gd name="T36" fmla="*/ 37851 w 293358"/>
              <a:gd name="T37" fmla="*/ 224975 h 307255"/>
              <a:gd name="T38" fmla="*/ 76084 w 293358"/>
              <a:gd name="T39" fmla="*/ 235440 h 307255"/>
              <a:gd name="T40" fmla="*/ 91594 w 293358"/>
              <a:gd name="T41" fmla="*/ 245545 h 307255"/>
              <a:gd name="T42" fmla="*/ 95562 w 293358"/>
              <a:gd name="T43" fmla="*/ 287768 h 307255"/>
              <a:gd name="T44" fmla="*/ 197639 w 293358"/>
              <a:gd name="T45" fmla="*/ 280911 h 307255"/>
              <a:gd name="T46" fmla="*/ 218559 w 293358"/>
              <a:gd name="T47" fmla="*/ 194661 h 307255"/>
              <a:gd name="T48" fmla="*/ 251382 w 293358"/>
              <a:gd name="T49" fmla="*/ 105523 h 307255"/>
              <a:gd name="T50" fmla="*/ 225773 w 293358"/>
              <a:gd name="T51" fmla="*/ 200435 h 307255"/>
              <a:gd name="T52" fmla="*/ 206656 w 293358"/>
              <a:gd name="T53" fmla="*/ 279468 h 307255"/>
              <a:gd name="T54" fmla="*/ 144977 w 293358"/>
              <a:gd name="T55" fmla="*/ 307255 h 307255"/>
              <a:gd name="T56" fmla="*/ 82577 w 293358"/>
              <a:gd name="T57" fmla="*/ 280189 h 307255"/>
              <a:gd name="T58" fmla="*/ 77527 w 293358"/>
              <a:gd name="T59" fmla="*/ 244462 h 307255"/>
              <a:gd name="T60" fmla="*/ 72477 w 293358"/>
              <a:gd name="T61" fmla="*/ 244823 h 307255"/>
              <a:gd name="T62" fmla="*/ 28833 w 293358"/>
              <a:gd name="T63" fmla="*/ 182391 h 307255"/>
              <a:gd name="T64" fmla="*/ 339 w 293358"/>
              <a:gd name="T65" fmla="*/ 162182 h 307255"/>
              <a:gd name="T66" fmla="*/ 28473 w 293358"/>
              <a:gd name="T67" fmla="*/ 101554 h 307255"/>
              <a:gd name="T68" fmla="*/ 247907 w 293358"/>
              <a:gd name="T69" fmla="*/ 360 h 307255"/>
              <a:gd name="T70" fmla="*/ 292003 w 293358"/>
              <a:gd name="T71" fmla="*/ 40279 h 307255"/>
              <a:gd name="T72" fmla="*/ 252967 w 293358"/>
              <a:gd name="T73" fmla="*/ 85952 h 307255"/>
              <a:gd name="T74" fmla="*/ 245015 w 293358"/>
              <a:gd name="T75" fmla="*/ 82355 h 307255"/>
              <a:gd name="T76" fmla="*/ 140559 w 293358"/>
              <a:gd name="T77" fmla="*/ 109328 h 307255"/>
              <a:gd name="T78" fmla="*/ 134776 w 293358"/>
              <a:gd name="T79" fmla="*/ 110047 h 307255"/>
              <a:gd name="T80" fmla="*/ 245015 w 293358"/>
              <a:gd name="T81" fmla="*/ 21938 h 307255"/>
              <a:gd name="T82" fmla="*/ 247907 w 293358"/>
              <a:gd name="T83" fmla="*/ 360 h 307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3358" h="307255">
                <a:moveTo>
                  <a:pt x="145560" y="37741"/>
                </a:moveTo>
                <a:cubicBezTo>
                  <a:pt x="148089" y="37741"/>
                  <a:pt x="150257" y="39909"/>
                  <a:pt x="150257" y="42077"/>
                </a:cubicBezTo>
                <a:cubicBezTo>
                  <a:pt x="150257" y="44968"/>
                  <a:pt x="148089" y="46775"/>
                  <a:pt x="145560" y="46775"/>
                </a:cubicBezTo>
                <a:cubicBezTo>
                  <a:pt x="111592" y="46775"/>
                  <a:pt x="84130" y="74237"/>
                  <a:pt x="84130" y="108204"/>
                </a:cubicBezTo>
                <a:cubicBezTo>
                  <a:pt x="84130" y="141810"/>
                  <a:pt x="111592" y="169273"/>
                  <a:pt x="145560" y="169273"/>
                </a:cubicBezTo>
                <a:cubicBezTo>
                  <a:pt x="179165" y="169273"/>
                  <a:pt x="206628" y="141810"/>
                  <a:pt x="206628" y="108204"/>
                </a:cubicBezTo>
                <a:cubicBezTo>
                  <a:pt x="206628" y="103868"/>
                  <a:pt x="206266" y="99893"/>
                  <a:pt x="205544" y="95557"/>
                </a:cubicBezTo>
                <a:cubicBezTo>
                  <a:pt x="204821" y="93028"/>
                  <a:pt x="206628" y="90498"/>
                  <a:pt x="209157" y="90137"/>
                </a:cubicBezTo>
                <a:cubicBezTo>
                  <a:pt x="211325" y="89414"/>
                  <a:pt x="214216" y="91221"/>
                  <a:pt x="214577" y="93750"/>
                </a:cubicBezTo>
                <a:cubicBezTo>
                  <a:pt x="215662" y="98448"/>
                  <a:pt x="216023" y="103145"/>
                  <a:pt x="216023" y="108204"/>
                </a:cubicBezTo>
                <a:cubicBezTo>
                  <a:pt x="216023" y="147230"/>
                  <a:pt x="184224" y="178668"/>
                  <a:pt x="145560" y="178668"/>
                </a:cubicBezTo>
                <a:cubicBezTo>
                  <a:pt x="106533" y="178668"/>
                  <a:pt x="75096" y="147230"/>
                  <a:pt x="75096" y="108204"/>
                </a:cubicBezTo>
                <a:cubicBezTo>
                  <a:pt x="75096" y="69179"/>
                  <a:pt x="106533" y="37741"/>
                  <a:pt x="145560" y="37741"/>
                </a:cubicBezTo>
                <a:close/>
                <a:moveTo>
                  <a:pt x="254413" y="15824"/>
                </a:moveTo>
                <a:lnTo>
                  <a:pt x="254413" y="26254"/>
                </a:lnTo>
                <a:cubicBezTo>
                  <a:pt x="254413" y="28771"/>
                  <a:pt x="252244" y="30569"/>
                  <a:pt x="250076" y="30929"/>
                </a:cubicBezTo>
                <a:cubicBezTo>
                  <a:pt x="248991" y="30929"/>
                  <a:pt x="179956" y="34885"/>
                  <a:pt x="149234" y="90627"/>
                </a:cubicBezTo>
                <a:cubicBezTo>
                  <a:pt x="168752" y="76601"/>
                  <a:pt x="205980" y="55024"/>
                  <a:pt x="249714" y="56462"/>
                </a:cubicBezTo>
                <a:cubicBezTo>
                  <a:pt x="252244" y="56462"/>
                  <a:pt x="254413" y="58620"/>
                  <a:pt x="254413" y="60778"/>
                </a:cubicBezTo>
                <a:lnTo>
                  <a:pt x="254413" y="71567"/>
                </a:lnTo>
                <a:lnTo>
                  <a:pt x="282244" y="43516"/>
                </a:lnTo>
                <a:lnTo>
                  <a:pt x="254413" y="15824"/>
                </a:lnTo>
                <a:close/>
                <a:moveTo>
                  <a:pt x="137403" y="1229"/>
                </a:moveTo>
                <a:cubicBezTo>
                  <a:pt x="139206" y="1229"/>
                  <a:pt x="141010" y="1229"/>
                  <a:pt x="142453" y="1590"/>
                </a:cubicBezTo>
                <a:cubicBezTo>
                  <a:pt x="143535" y="1590"/>
                  <a:pt x="143895" y="1590"/>
                  <a:pt x="144617" y="1590"/>
                </a:cubicBezTo>
                <a:cubicBezTo>
                  <a:pt x="150749" y="1590"/>
                  <a:pt x="171669" y="1951"/>
                  <a:pt x="194032" y="10251"/>
                </a:cubicBezTo>
                <a:cubicBezTo>
                  <a:pt x="196557" y="11334"/>
                  <a:pt x="197639" y="13860"/>
                  <a:pt x="196557" y="16386"/>
                </a:cubicBezTo>
                <a:cubicBezTo>
                  <a:pt x="195835" y="18912"/>
                  <a:pt x="192950" y="19995"/>
                  <a:pt x="190786" y="19273"/>
                </a:cubicBezTo>
                <a:cubicBezTo>
                  <a:pt x="170226" y="11334"/>
                  <a:pt x="150027" y="10973"/>
                  <a:pt x="144617" y="10973"/>
                </a:cubicBezTo>
                <a:cubicBezTo>
                  <a:pt x="143895" y="10973"/>
                  <a:pt x="143174" y="10612"/>
                  <a:pt x="142453" y="10612"/>
                </a:cubicBezTo>
                <a:cubicBezTo>
                  <a:pt x="141010" y="10612"/>
                  <a:pt x="139206" y="10612"/>
                  <a:pt x="137403" y="10612"/>
                </a:cubicBezTo>
                <a:cubicBezTo>
                  <a:pt x="116482" y="10612"/>
                  <a:pt x="47589" y="17108"/>
                  <a:pt x="37851" y="102636"/>
                </a:cubicBezTo>
                <a:cubicBezTo>
                  <a:pt x="37851" y="104441"/>
                  <a:pt x="35687" y="115628"/>
                  <a:pt x="10438" y="155325"/>
                </a:cubicBezTo>
                <a:cubicBezTo>
                  <a:pt x="10077" y="156407"/>
                  <a:pt x="8995" y="158212"/>
                  <a:pt x="9356" y="160377"/>
                </a:cubicBezTo>
                <a:cubicBezTo>
                  <a:pt x="9717" y="161821"/>
                  <a:pt x="10799" y="162903"/>
                  <a:pt x="12963" y="164347"/>
                </a:cubicBezTo>
                <a:cubicBezTo>
                  <a:pt x="23062" y="170121"/>
                  <a:pt x="35326" y="174812"/>
                  <a:pt x="35326" y="174812"/>
                </a:cubicBezTo>
                <a:cubicBezTo>
                  <a:pt x="37490" y="175895"/>
                  <a:pt x="38572" y="177699"/>
                  <a:pt x="38211" y="179865"/>
                </a:cubicBezTo>
                <a:cubicBezTo>
                  <a:pt x="38211" y="179865"/>
                  <a:pt x="35326" y="210179"/>
                  <a:pt x="37851" y="224975"/>
                </a:cubicBezTo>
                <a:cubicBezTo>
                  <a:pt x="38933" y="231110"/>
                  <a:pt x="53000" y="235440"/>
                  <a:pt x="72477" y="235440"/>
                </a:cubicBezTo>
                <a:cubicBezTo>
                  <a:pt x="74642" y="235440"/>
                  <a:pt x="76084" y="235440"/>
                  <a:pt x="76084" y="235440"/>
                </a:cubicBezTo>
                <a:cubicBezTo>
                  <a:pt x="76084" y="235440"/>
                  <a:pt x="76806" y="235079"/>
                  <a:pt x="77527" y="235079"/>
                </a:cubicBezTo>
                <a:cubicBezTo>
                  <a:pt x="87987" y="235079"/>
                  <a:pt x="91594" y="240492"/>
                  <a:pt x="91594" y="245545"/>
                </a:cubicBezTo>
                <a:lnTo>
                  <a:pt x="91594" y="280189"/>
                </a:lnTo>
                <a:cubicBezTo>
                  <a:pt x="91594" y="283437"/>
                  <a:pt x="93398" y="286324"/>
                  <a:pt x="95562" y="287768"/>
                </a:cubicBezTo>
                <a:cubicBezTo>
                  <a:pt x="118646" y="301481"/>
                  <a:pt x="170947" y="301481"/>
                  <a:pt x="194393" y="288129"/>
                </a:cubicBezTo>
                <a:cubicBezTo>
                  <a:pt x="196557" y="286685"/>
                  <a:pt x="197999" y="283798"/>
                  <a:pt x="197639" y="280911"/>
                </a:cubicBezTo>
                <a:cubicBezTo>
                  <a:pt x="195475" y="266837"/>
                  <a:pt x="193671" y="239771"/>
                  <a:pt x="205574" y="213787"/>
                </a:cubicBezTo>
                <a:cubicBezTo>
                  <a:pt x="208820" y="206570"/>
                  <a:pt x="213509" y="200796"/>
                  <a:pt x="218559" y="194661"/>
                </a:cubicBezTo>
                <a:cubicBezTo>
                  <a:pt x="230823" y="179865"/>
                  <a:pt x="245611" y="161460"/>
                  <a:pt x="246693" y="110215"/>
                </a:cubicBezTo>
                <a:cubicBezTo>
                  <a:pt x="246693" y="107328"/>
                  <a:pt x="248497" y="105523"/>
                  <a:pt x="251382" y="105523"/>
                </a:cubicBezTo>
                <a:cubicBezTo>
                  <a:pt x="253907" y="105523"/>
                  <a:pt x="255711" y="107689"/>
                  <a:pt x="255711" y="110215"/>
                </a:cubicBezTo>
                <a:cubicBezTo>
                  <a:pt x="254989" y="165069"/>
                  <a:pt x="238758" y="184556"/>
                  <a:pt x="225773" y="200435"/>
                </a:cubicBezTo>
                <a:cubicBezTo>
                  <a:pt x="221084" y="206209"/>
                  <a:pt x="216756" y="211261"/>
                  <a:pt x="213870" y="217396"/>
                </a:cubicBezTo>
                <a:cubicBezTo>
                  <a:pt x="203049" y="241214"/>
                  <a:pt x="204853" y="266837"/>
                  <a:pt x="206656" y="279468"/>
                </a:cubicBezTo>
                <a:cubicBezTo>
                  <a:pt x="207738" y="286324"/>
                  <a:pt x="204492" y="292820"/>
                  <a:pt x="199082" y="296068"/>
                </a:cubicBezTo>
                <a:cubicBezTo>
                  <a:pt x="186097" y="303646"/>
                  <a:pt x="165537" y="307255"/>
                  <a:pt x="144977" y="307255"/>
                </a:cubicBezTo>
                <a:cubicBezTo>
                  <a:pt x="124417" y="307255"/>
                  <a:pt x="103858" y="303646"/>
                  <a:pt x="91233" y="296068"/>
                </a:cubicBezTo>
                <a:cubicBezTo>
                  <a:pt x="85823" y="292820"/>
                  <a:pt x="82577" y="286685"/>
                  <a:pt x="82577" y="280189"/>
                </a:cubicBezTo>
                <a:lnTo>
                  <a:pt x="82577" y="245545"/>
                </a:lnTo>
                <a:cubicBezTo>
                  <a:pt x="82216" y="245184"/>
                  <a:pt x="80413" y="244462"/>
                  <a:pt x="77527" y="244462"/>
                </a:cubicBezTo>
                <a:cubicBezTo>
                  <a:pt x="77166" y="244462"/>
                  <a:pt x="76806" y="244462"/>
                  <a:pt x="76806" y="244462"/>
                </a:cubicBezTo>
                <a:cubicBezTo>
                  <a:pt x="76806" y="244462"/>
                  <a:pt x="75363" y="244823"/>
                  <a:pt x="72477" y="244823"/>
                </a:cubicBezTo>
                <a:cubicBezTo>
                  <a:pt x="57689" y="244823"/>
                  <a:pt x="31719" y="242297"/>
                  <a:pt x="28833" y="226779"/>
                </a:cubicBezTo>
                <a:cubicBezTo>
                  <a:pt x="26309" y="213787"/>
                  <a:pt x="28112" y="191052"/>
                  <a:pt x="28833" y="182391"/>
                </a:cubicBezTo>
                <a:cubicBezTo>
                  <a:pt x="24505" y="180226"/>
                  <a:pt x="15848" y="176617"/>
                  <a:pt x="8274" y="172286"/>
                </a:cubicBezTo>
                <a:cubicBezTo>
                  <a:pt x="2863" y="169038"/>
                  <a:pt x="699" y="165069"/>
                  <a:pt x="339" y="162182"/>
                </a:cubicBezTo>
                <a:cubicBezTo>
                  <a:pt x="-1104" y="156047"/>
                  <a:pt x="2503" y="150994"/>
                  <a:pt x="2863" y="150273"/>
                </a:cubicBezTo>
                <a:cubicBezTo>
                  <a:pt x="27030" y="112741"/>
                  <a:pt x="28473" y="101915"/>
                  <a:pt x="28473" y="101554"/>
                </a:cubicBezTo>
                <a:cubicBezTo>
                  <a:pt x="39294" y="8447"/>
                  <a:pt x="114318" y="1229"/>
                  <a:pt x="137403" y="1229"/>
                </a:cubicBezTo>
                <a:close/>
                <a:moveTo>
                  <a:pt x="247907" y="360"/>
                </a:moveTo>
                <a:cubicBezTo>
                  <a:pt x="249714" y="-359"/>
                  <a:pt x="251883" y="1"/>
                  <a:pt x="252967" y="1439"/>
                </a:cubicBezTo>
                <a:lnTo>
                  <a:pt x="292003" y="40279"/>
                </a:lnTo>
                <a:cubicBezTo>
                  <a:pt x="293810" y="42077"/>
                  <a:pt x="293810" y="44954"/>
                  <a:pt x="292003" y="47112"/>
                </a:cubicBezTo>
                <a:lnTo>
                  <a:pt x="252967" y="85952"/>
                </a:lnTo>
                <a:cubicBezTo>
                  <a:pt x="251883" y="87031"/>
                  <a:pt x="249714" y="87390"/>
                  <a:pt x="247907" y="87031"/>
                </a:cubicBezTo>
                <a:cubicBezTo>
                  <a:pt x="246100" y="85952"/>
                  <a:pt x="245015" y="84154"/>
                  <a:pt x="245015" y="82355"/>
                </a:cubicBezTo>
                <a:lnTo>
                  <a:pt x="245015" y="65453"/>
                </a:lnTo>
                <a:cubicBezTo>
                  <a:pt x="186824" y="66172"/>
                  <a:pt x="140921" y="108968"/>
                  <a:pt x="140559" y="109328"/>
                </a:cubicBezTo>
                <a:cubicBezTo>
                  <a:pt x="139475" y="110047"/>
                  <a:pt x="138752" y="110406"/>
                  <a:pt x="137306" y="110406"/>
                </a:cubicBezTo>
                <a:cubicBezTo>
                  <a:pt x="136584" y="110406"/>
                  <a:pt x="135499" y="110406"/>
                  <a:pt x="134776" y="110047"/>
                </a:cubicBezTo>
                <a:cubicBezTo>
                  <a:pt x="132969" y="108608"/>
                  <a:pt x="132246" y="106451"/>
                  <a:pt x="132969" y="104293"/>
                </a:cubicBezTo>
                <a:cubicBezTo>
                  <a:pt x="156463" y="36683"/>
                  <a:pt x="226582" y="24096"/>
                  <a:pt x="245015" y="21938"/>
                </a:cubicBezTo>
                <a:lnTo>
                  <a:pt x="245015" y="4676"/>
                </a:lnTo>
                <a:cubicBezTo>
                  <a:pt x="245015" y="2878"/>
                  <a:pt x="246100" y="1080"/>
                  <a:pt x="247907" y="360"/>
                </a:cubicBezTo>
                <a:close/>
              </a:path>
            </a:pathLst>
          </a:custGeom>
          <a:solidFill>
            <a:schemeClr val="bg1"/>
          </a:solidFill>
          <a:ln>
            <a:noFill/>
          </a:ln>
          <a:effectLst/>
        </p:spPr>
        <p:txBody>
          <a:bodyPr anchor="ctr"/>
          <a:lstStyle/>
          <a:p>
            <a:endParaRPr lang="en-US" dirty="0">
              <a:latin typeface="Arial" panose="020B0604020202020204" pitchFamily="34" charset="0"/>
              <a:cs typeface="Arial" panose="020B0604020202020204" pitchFamily="34" charset="0"/>
            </a:endParaRPr>
          </a:p>
        </p:txBody>
      </p:sp>
      <p:sp>
        <p:nvSpPr>
          <p:cNvPr id="50" name="Freeform 777">
            <a:extLst>
              <a:ext uri="{FF2B5EF4-FFF2-40B4-BE49-F238E27FC236}">
                <a16:creationId xmlns:a16="http://schemas.microsoft.com/office/drawing/2014/main" id="{4E0B7C51-3004-DE49-B6A6-DD13CFAE5604}"/>
              </a:ext>
            </a:extLst>
          </p:cNvPr>
          <p:cNvSpPr>
            <a:spLocks noChangeArrowheads="1"/>
          </p:cNvSpPr>
          <p:nvPr/>
        </p:nvSpPr>
        <p:spPr bwMode="auto">
          <a:xfrm>
            <a:off x="12752108" y="10087188"/>
            <a:ext cx="537455" cy="540254"/>
          </a:xfrm>
          <a:custGeom>
            <a:avLst/>
            <a:gdLst>
              <a:gd name="T0" fmla="*/ 207831 w 304441"/>
              <a:gd name="T1" fmla="*/ 279047 h 306026"/>
              <a:gd name="T2" fmla="*/ 188566 w 304441"/>
              <a:gd name="T3" fmla="*/ 274461 h 306026"/>
              <a:gd name="T4" fmla="*/ 66588 w 304441"/>
              <a:gd name="T5" fmla="*/ 269875 h 306026"/>
              <a:gd name="T6" fmla="*/ 61912 w 304441"/>
              <a:gd name="T7" fmla="*/ 274461 h 306026"/>
              <a:gd name="T8" fmla="*/ 44363 w 304441"/>
              <a:gd name="T9" fmla="*/ 279047 h 306026"/>
              <a:gd name="T10" fmla="*/ 253711 w 304441"/>
              <a:gd name="T11" fmla="*/ 242887 h 306026"/>
              <a:gd name="T12" fmla="*/ 207890 w 304441"/>
              <a:gd name="T13" fmla="*/ 242887 h 306026"/>
              <a:gd name="T14" fmla="*/ 174365 w 304441"/>
              <a:gd name="T15" fmla="*/ 252059 h 306026"/>
              <a:gd name="T16" fmla="*/ 134581 w 304441"/>
              <a:gd name="T17" fmla="*/ 247473 h 306026"/>
              <a:gd name="T18" fmla="*/ 34665 w 304441"/>
              <a:gd name="T19" fmla="*/ 242887 h 306026"/>
              <a:gd name="T20" fmla="*/ 30162 w 304441"/>
              <a:gd name="T21" fmla="*/ 247473 h 306026"/>
              <a:gd name="T22" fmla="*/ 200271 w 304441"/>
              <a:gd name="T23" fmla="*/ 198071 h 306026"/>
              <a:gd name="T24" fmla="*/ 133596 w 304441"/>
              <a:gd name="T25" fmla="*/ 198071 h 306026"/>
              <a:gd name="T26" fmla="*/ 66638 w 304441"/>
              <a:gd name="T27" fmla="*/ 198071 h 306026"/>
              <a:gd name="T28" fmla="*/ 209193 w 304441"/>
              <a:gd name="T29" fmla="*/ 221883 h 306026"/>
              <a:gd name="T30" fmla="*/ 168151 w 304441"/>
              <a:gd name="T31" fmla="*/ 188912 h 306026"/>
              <a:gd name="T32" fmla="*/ 138236 w 304441"/>
              <a:gd name="T33" fmla="*/ 226646 h 306026"/>
              <a:gd name="T34" fmla="*/ 34766 w 304441"/>
              <a:gd name="T35" fmla="*/ 188912 h 306026"/>
              <a:gd name="T36" fmla="*/ 34766 w 304441"/>
              <a:gd name="T37" fmla="*/ 226646 h 306026"/>
              <a:gd name="T38" fmla="*/ 239109 w 304441"/>
              <a:gd name="T39" fmla="*/ 160645 h 306026"/>
              <a:gd name="T40" fmla="*/ 172791 w 304441"/>
              <a:gd name="T41" fmla="*/ 160645 h 306026"/>
              <a:gd name="T42" fmla="*/ 105759 w 304441"/>
              <a:gd name="T43" fmla="*/ 160645 h 306026"/>
              <a:gd name="T44" fmla="*/ 39370 w 304441"/>
              <a:gd name="T45" fmla="*/ 160645 h 306026"/>
              <a:gd name="T46" fmla="*/ 271229 w 304441"/>
              <a:gd name="T47" fmla="*/ 133350 h 306026"/>
              <a:gd name="T48" fmla="*/ 230187 w 304441"/>
              <a:gd name="T49" fmla="*/ 164899 h 306026"/>
              <a:gd name="T50" fmla="*/ 209193 w 304441"/>
              <a:gd name="T51" fmla="*/ 137604 h 306026"/>
              <a:gd name="T52" fmla="*/ 163512 w 304441"/>
              <a:gd name="T53" fmla="*/ 137604 h 306026"/>
              <a:gd name="T54" fmla="*/ 142518 w 304441"/>
              <a:gd name="T55" fmla="*/ 164899 h 306026"/>
              <a:gd name="T56" fmla="*/ 101476 w 304441"/>
              <a:gd name="T57" fmla="*/ 133350 h 306026"/>
              <a:gd name="T58" fmla="*/ 71242 w 304441"/>
              <a:gd name="T59" fmla="*/ 169507 h 306026"/>
              <a:gd name="T60" fmla="*/ 239109 w 304441"/>
              <a:gd name="T61" fmla="*/ 87004 h 306026"/>
              <a:gd name="T62" fmla="*/ 172791 w 304441"/>
              <a:gd name="T63" fmla="*/ 87004 h 306026"/>
              <a:gd name="T64" fmla="*/ 105759 w 304441"/>
              <a:gd name="T65" fmla="*/ 87004 h 306026"/>
              <a:gd name="T66" fmla="*/ 234470 w 304441"/>
              <a:gd name="T67" fmla="*/ 77787 h 306026"/>
              <a:gd name="T68" fmla="*/ 234470 w 304441"/>
              <a:gd name="T69" fmla="*/ 113945 h 306026"/>
              <a:gd name="T70" fmla="*/ 204911 w 304441"/>
              <a:gd name="T71" fmla="*/ 77787 h 306026"/>
              <a:gd name="T72" fmla="*/ 163512 w 304441"/>
              <a:gd name="T73" fmla="*/ 109691 h 306026"/>
              <a:gd name="T74" fmla="*/ 142518 w 304441"/>
              <a:gd name="T75" fmla="*/ 82395 h 306026"/>
              <a:gd name="T76" fmla="*/ 96837 w 304441"/>
              <a:gd name="T77" fmla="*/ 82395 h 306026"/>
              <a:gd name="T78" fmla="*/ 281437 w 304441"/>
              <a:gd name="T79" fmla="*/ 297004 h 306026"/>
              <a:gd name="T80" fmla="*/ 8986 w 304441"/>
              <a:gd name="T81" fmla="*/ 37170 h 306026"/>
              <a:gd name="T82" fmla="*/ 249088 w 304441"/>
              <a:gd name="T83" fmla="*/ 23096 h 306026"/>
              <a:gd name="T84" fmla="*/ 187265 w 304441"/>
              <a:gd name="T85" fmla="*/ 23096 h 306026"/>
              <a:gd name="T86" fmla="*/ 126161 w 304441"/>
              <a:gd name="T87" fmla="*/ 23096 h 306026"/>
              <a:gd name="T88" fmla="*/ 64339 w 304441"/>
              <a:gd name="T89" fmla="*/ 23096 h 306026"/>
              <a:gd name="T90" fmla="*/ 22644 w 304441"/>
              <a:gd name="T91" fmla="*/ 23096 h 306026"/>
              <a:gd name="T92" fmla="*/ 116816 w 304441"/>
              <a:gd name="T93" fmla="*/ 4691 h 306026"/>
              <a:gd name="T94" fmla="*/ 178279 w 304441"/>
              <a:gd name="T95" fmla="*/ 4691 h 306026"/>
              <a:gd name="T96" fmla="*/ 239742 w 304441"/>
              <a:gd name="T97" fmla="*/ 4691 h 306026"/>
              <a:gd name="T98" fmla="*/ 304441 w 304441"/>
              <a:gd name="T99" fmla="*/ 37170 h 306026"/>
              <a:gd name="T100" fmla="*/ 0 w 304441"/>
              <a:gd name="T101" fmla="*/ 282930 h 306026"/>
              <a:gd name="T102" fmla="*/ 54993 w 304441"/>
              <a:gd name="T103" fmla="*/ 4691 h 306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441" h="306026">
                <a:moveTo>
                  <a:pt x="207831" y="269875"/>
                </a:moveTo>
                <a:lnTo>
                  <a:pt x="271238" y="269875"/>
                </a:lnTo>
                <a:cubicBezTo>
                  <a:pt x="273731" y="269875"/>
                  <a:pt x="275869" y="271992"/>
                  <a:pt x="275869" y="274461"/>
                </a:cubicBezTo>
                <a:cubicBezTo>
                  <a:pt x="275869" y="276931"/>
                  <a:pt x="273731" y="279047"/>
                  <a:pt x="271238" y="279047"/>
                </a:cubicBezTo>
                <a:lnTo>
                  <a:pt x="207831" y="279047"/>
                </a:lnTo>
                <a:cubicBezTo>
                  <a:pt x="205337" y="279047"/>
                  <a:pt x="203200" y="276931"/>
                  <a:pt x="203200" y="274461"/>
                </a:cubicBezTo>
                <a:cubicBezTo>
                  <a:pt x="203200" y="271992"/>
                  <a:pt x="205337" y="269875"/>
                  <a:pt x="207831" y="269875"/>
                </a:cubicBezTo>
                <a:close/>
                <a:moveTo>
                  <a:pt x="174365" y="269875"/>
                </a:moveTo>
                <a:lnTo>
                  <a:pt x="184063" y="269875"/>
                </a:lnTo>
                <a:cubicBezTo>
                  <a:pt x="186487" y="269875"/>
                  <a:pt x="188566" y="271992"/>
                  <a:pt x="188566" y="274461"/>
                </a:cubicBezTo>
                <a:cubicBezTo>
                  <a:pt x="188566" y="276931"/>
                  <a:pt x="186487" y="279047"/>
                  <a:pt x="184063" y="279047"/>
                </a:cubicBezTo>
                <a:lnTo>
                  <a:pt x="174365" y="279047"/>
                </a:lnTo>
                <a:cubicBezTo>
                  <a:pt x="171940" y="279047"/>
                  <a:pt x="169862" y="276931"/>
                  <a:pt x="169862" y="274461"/>
                </a:cubicBezTo>
                <a:cubicBezTo>
                  <a:pt x="169862" y="271992"/>
                  <a:pt x="171940" y="269875"/>
                  <a:pt x="174365" y="269875"/>
                </a:cubicBezTo>
                <a:close/>
                <a:moveTo>
                  <a:pt x="66588" y="269875"/>
                </a:moveTo>
                <a:lnTo>
                  <a:pt x="102915" y="269875"/>
                </a:lnTo>
                <a:cubicBezTo>
                  <a:pt x="105432" y="269875"/>
                  <a:pt x="107590" y="271992"/>
                  <a:pt x="107590" y="274461"/>
                </a:cubicBezTo>
                <a:cubicBezTo>
                  <a:pt x="107590" y="276931"/>
                  <a:pt x="105432" y="279047"/>
                  <a:pt x="102915" y="279047"/>
                </a:cubicBezTo>
                <a:lnTo>
                  <a:pt x="66588" y="279047"/>
                </a:lnTo>
                <a:cubicBezTo>
                  <a:pt x="64070" y="279047"/>
                  <a:pt x="61912" y="276931"/>
                  <a:pt x="61912" y="274461"/>
                </a:cubicBezTo>
                <a:cubicBezTo>
                  <a:pt x="61912" y="271992"/>
                  <a:pt x="64070" y="269875"/>
                  <a:pt x="66588" y="269875"/>
                </a:cubicBezTo>
                <a:close/>
                <a:moveTo>
                  <a:pt x="34665" y="269875"/>
                </a:moveTo>
                <a:lnTo>
                  <a:pt x="44363" y="269875"/>
                </a:lnTo>
                <a:cubicBezTo>
                  <a:pt x="46787" y="269875"/>
                  <a:pt x="48866" y="271992"/>
                  <a:pt x="48866" y="274461"/>
                </a:cubicBezTo>
                <a:cubicBezTo>
                  <a:pt x="48866" y="276931"/>
                  <a:pt x="46787" y="279047"/>
                  <a:pt x="44363" y="279047"/>
                </a:cubicBezTo>
                <a:lnTo>
                  <a:pt x="34665" y="279047"/>
                </a:lnTo>
                <a:cubicBezTo>
                  <a:pt x="32240" y="279047"/>
                  <a:pt x="30162" y="276931"/>
                  <a:pt x="30162" y="274461"/>
                </a:cubicBezTo>
                <a:cubicBezTo>
                  <a:pt x="30162" y="271992"/>
                  <a:pt x="32240" y="269875"/>
                  <a:pt x="34665" y="269875"/>
                </a:cubicBezTo>
                <a:close/>
                <a:moveTo>
                  <a:pt x="207890" y="242887"/>
                </a:moveTo>
                <a:lnTo>
                  <a:pt x="253711" y="242887"/>
                </a:lnTo>
                <a:cubicBezTo>
                  <a:pt x="256236" y="242887"/>
                  <a:pt x="258401" y="245004"/>
                  <a:pt x="258401" y="247473"/>
                </a:cubicBezTo>
                <a:cubicBezTo>
                  <a:pt x="258401" y="249590"/>
                  <a:pt x="256236" y="252059"/>
                  <a:pt x="253711" y="252059"/>
                </a:cubicBezTo>
                <a:lnTo>
                  <a:pt x="207890" y="252059"/>
                </a:lnTo>
                <a:cubicBezTo>
                  <a:pt x="205365" y="252059"/>
                  <a:pt x="203200" y="249590"/>
                  <a:pt x="203200" y="247473"/>
                </a:cubicBezTo>
                <a:cubicBezTo>
                  <a:pt x="203200" y="245004"/>
                  <a:pt x="205365" y="242887"/>
                  <a:pt x="207890" y="242887"/>
                </a:cubicBezTo>
                <a:close/>
                <a:moveTo>
                  <a:pt x="174365" y="242887"/>
                </a:moveTo>
                <a:lnTo>
                  <a:pt x="184063" y="242887"/>
                </a:lnTo>
                <a:cubicBezTo>
                  <a:pt x="186487" y="242887"/>
                  <a:pt x="188566" y="245004"/>
                  <a:pt x="188566" y="247473"/>
                </a:cubicBezTo>
                <a:cubicBezTo>
                  <a:pt x="188566" y="249590"/>
                  <a:pt x="186487" y="252059"/>
                  <a:pt x="184063" y="252059"/>
                </a:cubicBezTo>
                <a:lnTo>
                  <a:pt x="174365" y="252059"/>
                </a:lnTo>
                <a:cubicBezTo>
                  <a:pt x="171940" y="252059"/>
                  <a:pt x="169862" y="249590"/>
                  <a:pt x="169862" y="247473"/>
                </a:cubicBezTo>
                <a:cubicBezTo>
                  <a:pt x="169862" y="245004"/>
                  <a:pt x="171940" y="242887"/>
                  <a:pt x="174365" y="242887"/>
                </a:cubicBezTo>
                <a:close/>
                <a:moveTo>
                  <a:pt x="66543" y="242887"/>
                </a:moveTo>
                <a:lnTo>
                  <a:pt x="129950" y="242887"/>
                </a:lnTo>
                <a:cubicBezTo>
                  <a:pt x="132800" y="242887"/>
                  <a:pt x="134581" y="245004"/>
                  <a:pt x="134581" y="247473"/>
                </a:cubicBezTo>
                <a:cubicBezTo>
                  <a:pt x="134581" y="249590"/>
                  <a:pt x="132800" y="252059"/>
                  <a:pt x="129950" y="252059"/>
                </a:cubicBezTo>
                <a:lnTo>
                  <a:pt x="66543" y="252059"/>
                </a:lnTo>
                <a:cubicBezTo>
                  <a:pt x="64049" y="252059"/>
                  <a:pt x="61912" y="249590"/>
                  <a:pt x="61912" y="247473"/>
                </a:cubicBezTo>
                <a:cubicBezTo>
                  <a:pt x="61912" y="245004"/>
                  <a:pt x="64049" y="242887"/>
                  <a:pt x="66543" y="242887"/>
                </a:cubicBezTo>
                <a:close/>
                <a:moveTo>
                  <a:pt x="34665" y="242887"/>
                </a:moveTo>
                <a:lnTo>
                  <a:pt x="44363" y="242887"/>
                </a:lnTo>
                <a:cubicBezTo>
                  <a:pt x="46787" y="242887"/>
                  <a:pt x="48866" y="245004"/>
                  <a:pt x="48866" y="247473"/>
                </a:cubicBezTo>
                <a:cubicBezTo>
                  <a:pt x="48866" y="249590"/>
                  <a:pt x="46787" y="252059"/>
                  <a:pt x="44363" y="252059"/>
                </a:cubicBezTo>
                <a:lnTo>
                  <a:pt x="34665" y="252059"/>
                </a:lnTo>
                <a:cubicBezTo>
                  <a:pt x="32240" y="252059"/>
                  <a:pt x="30162" y="249590"/>
                  <a:pt x="30162" y="247473"/>
                </a:cubicBezTo>
                <a:cubicBezTo>
                  <a:pt x="30162" y="245004"/>
                  <a:pt x="32240" y="242887"/>
                  <a:pt x="34665" y="242887"/>
                </a:cubicBezTo>
                <a:close/>
                <a:moveTo>
                  <a:pt x="172791" y="198071"/>
                </a:moveTo>
                <a:lnTo>
                  <a:pt x="172791" y="217121"/>
                </a:lnTo>
                <a:lnTo>
                  <a:pt x="200271" y="217121"/>
                </a:lnTo>
                <a:lnTo>
                  <a:pt x="200271" y="198071"/>
                </a:lnTo>
                <a:lnTo>
                  <a:pt x="172791" y="198071"/>
                </a:lnTo>
                <a:close/>
                <a:moveTo>
                  <a:pt x="105759" y="198071"/>
                </a:moveTo>
                <a:lnTo>
                  <a:pt x="105759" y="217121"/>
                </a:lnTo>
                <a:lnTo>
                  <a:pt x="133596" y="217121"/>
                </a:lnTo>
                <a:lnTo>
                  <a:pt x="133596" y="198071"/>
                </a:lnTo>
                <a:lnTo>
                  <a:pt x="105759" y="198071"/>
                </a:lnTo>
                <a:close/>
                <a:moveTo>
                  <a:pt x="39370" y="198071"/>
                </a:moveTo>
                <a:lnTo>
                  <a:pt x="39370" y="217121"/>
                </a:lnTo>
                <a:lnTo>
                  <a:pt x="66638" y="217121"/>
                </a:lnTo>
                <a:lnTo>
                  <a:pt x="66638" y="198071"/>
                </a:lnTo>
                <a:lnTo>
                  <a:pt x="39370" y="198071"/>
                </a:lnTo>
                <a:close/>
                <a:moveTo>
                  <a:pt x="168151" y="188912"/>
                </a:moveTo>
                <a:lnTo>
                  <a:pt x="204911" y="188912"/>
                </a:lnTo>
                <a:cubicBezTo>
                  <a:pt x="207409" y="188912"/>
                  <a:pt x="209193" y="191110"/>
                  <a:pt x="209193" y="193674"/>
                </a:cubicBezTo>
                <a:lnTo>
                  <a:pt x="209193" y="221883"/>
                </a:lnTo>
                <a:cubicBezTo>
                  <a:pt x="209193" y="224447"/>
                  <a:pt x="207409" y="226646"/>
                  <a:pt x="204911" y="226646"/>
                </a:cubicBezTo>
                <a:lnTo>
                  <a:pt x="168151" y="226646"/>
                </a:lnTo>
                <a:cubicBezTo>
                  <a:pt x="165653" y="226646"/>
                  <a:pt x="163512" y="224447"/>
                  <a:pt x="163512" y="221883"/>
                </a:cubicBezTo>
                <a:lnTo>
                  <a:pt x="163512" y="193674"/>
                </a:lnTo>
                <a:cubicBezTo>
                  <a:pt x="163512" y="191110"/>
                  <a:pt x="165653" y="188912"/>
                  <a:pt x="168151" y="188912"/>
                </a:cubicBezTo>
                <a:close/>
                <a:moveTo>
                  <a:pt x="101476" y="188912"/>
                </a:moveTo>
                <a:lnTo>
                  <a:pt x="138236" y="188912"/>
                </a:lnTo>
                <a:cubicBezTo>
                  <a:pt x="140734" y="188912"/>
                  <a:pt x="142518" y="191110"/>
                  <a:pt x="142518" y="193674"/>
                </a:cubicBezTo>
                <a:lnTo>
                  <a:pt x="142518" y="221883"/>
                </a:lnTo>
                <a:cubicBezTo>
                  <a:pt x="142518" y="224447"/>
                  <a:pt x="140734" y="226646"/>
                  <a:pt x="138236" y="226646"/>
                </a:cubicBezTo>
                <a:lnTo>
                  <a:pt x="101476" y="226646"/>
                </a:lnTo>
                <a:cubicBezTo>
                  <a:pt x="98621" y="226646"/>
                  <a:pt x="96837" y="224447"/>
                  <a:pt x="96837" y="221883"/>
                </a:cubicBezTo>
                <a:lnTo>
                  <a:pt x="96837" y="193674"/>
                </a:lnTo>
                <a:cubicBezTo>
                  <a:pt x="96837" y="191110"/>
                  <a:pt x="98621" y="188912"/>
                  <a:pt x="101476" y="188912"/>
                </a:cubicBezTo>
                <a:close/>
                <a:moveTo>
                  <a:pt x="34766" y="188912"/>
                </a:moveTo>
                <a:lnTo>
                  <a:pt x="71242" y="188912"/>
                </a:lnTo>
                <a:cubicBezTo>
                  <a:pt x="73721" y="188912"/>
                  <a:pt x="75846" y="191110"/>
                  <a:pt x="75846" y="193674"/>
                </a:cubicBezTo>
                <a:lnTo>
                  <a:pt x="75846" y="221883"/>
                </a:lnTo>
                <a:cubicBezTo>
                  <a:pt x="75846" y="224447"/>
                  <a:pt x="73721" y="226646"/>
                  <a:pt x="71242" y="226646"/>
                </a:cubicBezTo>
                <a:lnTo>
                  <a:pt x="34766" y="226646"/>
                </a:lnTo>
                <a:cubicBezTo>
                  <a:pt x="32287" y="226646"/>
                  <a:pt x="30162" y="224447"/>
                  <a:pt x="30162" y="221883"/>
                </a:cubicBezTo>
                <a:lnTo>
                  <a:pt x="30162" y="193674"/>
                </a:lnTo>
                <a:cubicBezTo>
                  <a:pt x="30162" y="191110"/>
                  <a:pt x="32287" y="188912"/>
                  <a:pt x="34766" y="188912"/>
                </a:cubicBezTo>
                <a:close/>
                <a:moveTo>
                  <a:pt x="239109" y="142566"/>
                </a:moveTo>
                <a:lnTo>
                  <a:pt x="239109" y="160645"/>
                </a:lnTo>
                <a:lnTo>
                  <a:pt x="266589" y="160645"/>
                </a:lnTo>
                <a:lnTo>
                  <a:pt x="266589" y="142566"/>
                </a:lnTo>
                <a:lnTo>
                  <a:pt x="239109" y="142566"/>
                </a:lnTo>
                <a:close/>
                <a:moveTo>
                  <a:pt x="172791" y="142566"/>
                </a:moveTo>
                <a:lnTo>
                  <a:pt x="172791" y="160645"/>
                </a:lnTo>
                <a:lnTo>
                  <a:pt x="200271" y="160645"/>
                </a:lnTo>
                <a:lnTo>
                  <a:pt x="200271" y="142566"/>
                </a:lnTo>
                <a:lnTo>
                  <a:pt x="172791" y="142566"/>
                </a:lnTo>
                <a:close/>
                <a:moveTo>
                  <a:pt x="105759" y="142566"/>
                </a:moveTo>
                <a:lnTo>
                  <a:pt x="105759" y="160645"/>
                </a:lnTo>
                <a:lnTo>
                  <a:pt x="133596" y="160645"/>
                </a:lnTo>
                <a:lnTo>
                  <a:pt x="133596" y="142566"/>
                </a:lnTo>
                <a:lnTo>
                  <a:pt x="105759" y="142566"/>
                </a:lnTo>
                <a:close/>
                <a:moveTo>
                  <a:pt x="39370" y="142566"/>
                </a:moveTo>
                <a:lnTo>
                  <a:pt x="39370" y="160645"/>
                </a:lnTo>
                <a:lnTo>
                  <a:pt x="66638" y="160645"/>
                </a:lnTo>
                <a:lnTo>
                  <a:pt x="66638" y="142566"/>
                </a:lnTo>
                <a:lnTo>
                  <a:pt x="39370" y="142566"/>
                </a:lnTo>
                <a:close/>
                <a:moveTo>
                  <a:pt x="234470" y="133350"/>
                </a:moveTo>
                <a:lnTo>
                  <a:pt x="271229" y="133350"/>
                </a:lnTo>
                <a:cubicBezTo>
                  <a:pt x="273727" y="133350"/>
                  <a:pt x="275868" y="135477"/>
                  <a:pt x="275868" y="137604"/>
                </a:cubicBezTo>
                <a:lnTo>
                  <a:pt x="275868" y="164899"/>
                </a:lnTo>
                <a:cubicBezTo>
                  <a:pt x="275868" y="167735"/>
                  <a:pt x="273727" y="169507"/>
                  <a:pt x="271229" y="169507"/>
                </a:cubicBezTo>
                <a:lnTo>
                  <a:pt x="234470" y="169507"/>
                </a:lnTo>
                <a:cubicBezTo>
                  <a:pt x="231971" y="169507"/>
                  <a:pt x="230187" y="167735"/>
                  <a:pt x="230187" y="164899"/>
                </a:cubicBezTo>
                <a:lnTo>
                  <a:pt x="230187" y="137604"/>
                </a:lnTo>
                <a:cubicBezTo>
                  <a:pt x="230187" y="135477"/>
                  <a:pt x="231971" y="133350"/>
                  <a:pt x="234470" y="133350"/>
                </a:cubicBezTo>
                <a:close/>
                <a:moveTo>
                  <a:pt x="168151" y="133350"/>
                </a:moveTo>
                <a:lnTo>
                  <a:pt x="204911" y="133350"/>
                </a:lnTo>
                <a:cubicBezTo>
                  <a:pt x="207409" y="133350"/>
                  <a:pt x="209193" y="135477"/>
                  <a:pt x="209193" y="137604"/>
                </a:cubicBezTo>
                <a:lnTo>
                  <a:pt x="209193" y="164899"/>
                </a:lnTo>
                <a:cubicBezTo>
                  <a:pt x="209193" y="167735"/>
                  <a:pt x="207409" y="169507"/>
                  <a:pt x="204911" y="169507"/>
                </a:cubicBezTo>
                <a:lnTo>
                  <a:pt x="168151" y="169507"/>
                </a:lnTo>
                <a:cubicBezTo>
                  <a:pt x="165653" y="169507"/>
                  <a:pt x="163512" y="167735"/>
                  <a:pt x="163512" y="164899"/>
                </a:cubicBezTo>
                <a:lnTo>
                  <a:pt x="163512" y="137604"/>
                </a:lnTo>
                <a:cubicBezTo>
                  <a:pt x="163512" y="135477"/>
                  <a:pt x="165653" y="133350"/>
                  <a:pt x="168151" y="133350"/>
                </a:cubicBezTo>
                <a:close/>
                <a:moveTo>
                  <a:pt x="101476" y="133350"/>
                </a:moveTo>
                <a:lnTo>
                  <a:pt x="138236" y="133350"/>
                </a:lnTo>
                <a:cubicBezTo>
                  <a:pt x="140734" y="133350"/>
                  <a:pt x="142518" y="135477"/>
                  <a:pt x="142518" y="137604"/>
                </a:cubicBezTo>
                <a:lnTo>
                  <a:pt x="142518" y="164899"/>
                </a:lnTo>
                <a:cubicBezTo>
                  <a:pt x="142518" y="167735"/>
                  <a:pt x="140734" y="169507"/>
                  <a:pt x="138236" y="169507"/>
                </a:cubicBezTo>
                <a:lnTo>
                  <a:pt x="101476" y="169507"/>
                </a:lnTo>
                <a:cubicBezTo>
                  <a:pt x="98621" y="169507"/>
                  <a:pt x="96837" y="167735"/>
                  <a:pt x="96837" y="164899"/>
                </a:cubicBezTo>
                <a:lnTo>
                  <a:pt x="96837" y="137604"/>
                </a:lnTo>
                <a:cubicBezTo>
                  <a:pt x="96837" y="135477"/>
                  <a:pt x="98621" y="133350"/>
                  <a:pt x="101476" y="133350"/>
                </a:cubicBezTo>
                <a:close/>
                <a:moveTo>
                  <a:pt x="34766" y="133350"/>
                </a:moveTo>
                <a:lnTo>
                  <a:pt x="71242" y="133350"/>
                </a:lnTo>
                <a:cubicBezTo>
                  <a:pt x="73721" y="133350"/>
                  <a:pt x="75846" y="135477"/>
                  <a:pt x="75846" y="137604"/>
                </a:cubicBezTo>
                <a:lnTo>
                  <a:pt x="75846" y="164899"/>
                </a:lnTo>
                <a:cubicBezTo>
                  <a:pt x="75846" y="167735"/>
                  <a:pt x="73721" y="169507"/>
                  <a:pt x="71242" y="169507"/>
                </a:cubicBezTo>
                <a:lnTo>
                  <a:pt x="34766" y="169507"/>
                </a:lnTo>
                <a:cubicBezTo>
                  <a:pt x="32287" y="169507"/>
                  <a:pt x="30162" y="167735"/>
                  <a:pt x="30162" y="164899"/>
                </a:cubicBezTo>
                <a:lnTo>
                  <a:pt x="30162" y="137604"/>
                </a:lnTo>
                <a:cubicBezTo>
                  <a:pt x="30162" y="135477"/>
                  <a:pt x="32287" y="133350"/>
                  <a:pt x="34766" y="133350"/>
                </a:cubicBezTo>
                <a:close/>
                <a:moveTo>
                  <a:pt x="239109" y="87004"/>
                </a:moveTo>
                <a:lnTo>
                  <a:pt x="239109" y="105083"/>
                </a:lnTo>
                <a:lnTo>
                  <a:pt x="266589" y="105083"/>
                </a:lnTo>
                <a:lnTo>
                  <a:pt x="266589" y="87004"/>
                </a:lnTo>
                <a:lnTo>
                  <a:pt x="239109" y="87004"/>
                </a:lnTo>
                <a:close/>
                <a:moveTo>
                  <a:pt x="172791" y="87004"/>
                </a:moveTo>
                <a:lnTo>
                  <a:pt x="172791" y="105083"/>
                </a:lnTo>
                <a:lnTo>
                  <a:pt x="200271" y="105083"/>
                </a:lnTo>
                <a:lnTo>
                  <a:pt x="200271" y="87004"/>
                </a:lnTo>
                <a:lnTo>
                  <a:pt x="172791" y="87004"/>
                </a:lnTo>
                <a:close/>
                <a:moveTo>
                  <a:pt x="105759" y="87004"/>
                </a:moveTo>
                <a:lnTo>
                  <a:pt x="105759" y="105083"/>
                </a:lnTo>
                <a:lnTo>
                  <a:pt x="133596" y="105083"/>
                </a:lnTo>
                <a:lnTo>
                  <a:pt x="133596" y="87004"/>
                </a:lnTo>
                <a:lnTo>
                  <a:pt x="105759" y="87004"/>
                </a:lnTo>
                <a:close/>
                <a:moveTo>
                  <a:pt x="234470" y="77787"/>
                </a:moveTo>
                <a:lnTo>
                  <a:pt x="271229" y="77787"/>
                </a:lnTo>
                <a:cubicBezTo>
                  <a:pt x="273727" y="77787"/>
                  <a:pt x="275868" y="79914"/>
                  <a:pt x="275868" y="82395"/>
                </a:cubicBezTo>
                <a:lnTo>
                  <a:pt x="275868" y="109691"/>
                </a:lnTo>
                <a:cubicBezTo>
                  <a:pt x="275868" y="112173"/>
                  <a:pt x="273727" y="113945"/>
                  <a:pt x="271229" y="113945"/>
                </a:cubicBezTo>
                <a:lnTo>
                  <a:pt x="234470" y="113945"/>
                </a:lnTo>
                <a:cubicBezTo>
                  <a:pt x="231971" y="113945"/>
                  <a:pt x="230187" y="112173"/>
                  <a:pt x="230187" y="109691"/>
                </a:cubicBezTo>
                <a:lnTo>
                  <a:pt x="230187" y="82395"/>
                </a:lnTo>
                <a:cubicBezTo>
                  <a:pt x="230187" y="79914"/>
                  <a:pt x="231971" y="77787"/>
                  <a:pt x="234470" y="77787"/>
                </a:cubicBezTo>
                <a:close/>
                <a:moveTo>
                  <a:pt x="168151" y="77787"/>
                </a:moveTo>
                <a:lnTo>
                  <a:pt x="204911" y="77787"/>
                </a:lnTo>
                <a:cubicBezTo>
                  <a:pt x="207409" y="77787"/>
                  <a:pt x="209193" y="79914"/>
                  <a:pt x="209193" y="82395"/>
                </a:cubicBezTo>
                <a:lnTo>
                  <a:pt x="209193" y="109691"/>
                </a:lnTo>
                <a:cubicBezTo>
                  <a:pt x="209193" y="112173"/>
                  <a:pt x="207409" y="113945"/>
                  <a:pt x="204911" y="113945"/>
                </a:cubicBezTo>
                <a:lnTo>
                  <a:pt x="168151" y="113945"/>
                </a:lnTo>
                <a:cubicBezTo>
                  <a:pt x="165653" y="113945"/>
                  <a:pt x="163512" y="112173"/>
                  <a:pt x="163512" y="109691"/>
                </a:cubicBezTo>
                <a:lnTo>
                  <a:pt x="163512" y="82395"/>
                </a:lnTo>
                <a:cubicBezTo>
                  <a:pt x="163512" y="79914"/>
                  <a:pt x="165653" y="77787"/>
                  <a:pt x="168151" y="77787"/>
                </a:cubicBezTo>
                <a:close/>
                <a:moveTo>
                  <a:pt x="101476" y="77787"/>
                </a:moveTo>
                <a:lnTo>
                  <a:pt x="138236" y="77787"/>
                </a:lnTo>
                <a:cubicBezTo>
                  <a:pt x="140734" y="77787"/>
                  <a:pt x="142518" y="79914"/>
                  <a:pt x="142518" y="82395"/>
                </a:cubicBezTo>
                <a:lnTo>
                  <a:pt x="142518" y="109691"/>
                </a:lnTo>
                <a:cubicBezTo>
                  <a:pt x="142518" y="112173"/>
                  <a:pt x="140734" y="113945"/>
                  <a:pt x="138236" y="113945"/>
                </a:cubicBezTo>
                <a:lnTo>
                  <a:pt x="101476" y="113945"/>
                </a:lnTo>
                <a:cubicBezTo>
                  <a:pt x="98621" y="113945"/>
                  <a:pt x="96837" y="112173"/>
                  <a:pt x="96837" y="109691"/>
                </a:cubicBezTo>
                <a:lnTo>
                  <a:pt x="96837" y="82395"/>
                </a:lnTo>
                <a:cubicBezTo>
                  <a:pt x="96837" y="79914"/>
                  <a:pt x="98621" y="77787"/>
                  <a:pt x="101476" y="77787"/>
                </a:cubicBezTo>
                <a:close/>
                <a:moveTo>
                  <a:pt x="8986" y="55575"/>
                </a:moveTo>
                <a:lnTo>
                  <a:pt x="8986" y="282930"/>
                </a:lnTo>
                <a:cubicBezTo>
                  <a:pt x="8986" y="290508"/>
                  <a:pt x="15096" y="297004"/>
                  <a:pt x="22644" y="297004"/>
                </a:cubicBezTo>
                <a:lnTo>
                  <a:pt x="281437" y="297004"/>
                </a:lnTo>
                <a:cubicBezTo>
                  <a:pt x="288985" y="297004"/>
                  <a:pt x="295455" y="290508"/>
                  <a:pt x="295455" y="282930"/>
                </a:cubicBezTo>
                <a:lnTo>
                  <a:pt x="295455" y="55575"/>
                </a:lnTo>
                <a:lnTo>
                  <a:pt x="8986" y="55575"/>
                </a:lnTo>
                <a:close/>
                <a:moveTo>
                  <a:pt x="22644" y="23096"/>
                </a:moveTo>
                <a:cubicBezTo>
                  <a:pt x="15096" y="23096"/>
                  <a:pt x="8986" y="29592"/>
                  <a:pt x="8986" y="37170"/>
                </a:cubicBezTo>
                <a:lnTo>
                  <a:pt x="8986" y="46553"/>
                </a:lnTo>
                <a:lnTo>
                  <a:pt x="295455" y="46553"/>
                </a:lnTo>
                <a:lnTo>
                  <a:pt x="295455" y="37170"/>
                </a:lnTo>
                <a:cubicBezTo>
                  <a:pt x="295455" y="29592"/>
                  <a:pt x="288985" y="23096"/>
                  <a:pt x="281437" y="23096"/>
                </a:cubicBezTo>
                <a:lnTo>
                  <a:pt x="249088" y="23096"/>
                </a:lnTo>
                <a:lnTo>
                  <a:pt x="249088" y="32479"/>
                </a:lnTo>
                <a:cubicBezTo>
                  <a:pt x="249088" y="35005"/>
                  <a:pt x="246931" y="37170"/>
                  <a:pt x="244415" y="37170"/>
                </a:cubicBezTo>
                <a:cubicBezTo>
                  <a:pt x="241899" y="37170"/>
                  <a:pt x="239742" y="35005"/>
                  <a:pt x="239742" y="32479"/>
                </a:cubicBezTo>
                <a:lnTo>
                  <a:pt x="239742" y="23096"/>
                </a:lnTo>
                <a:lnTo>
                  <a:pt x="187265" y="23096"/>
                </a:lnTo>
                <a:lnTo>
                  <a:pt x="187265" y="32479"/>
                </a:lnTo>
                <a:cubicBezTo>
                  <a:pt x="187265" y="35005"/>
                  <a:pt x="185468" y="37170"/>
                  <a:pt x="182952" y="37170"/>
                </a:cubicBezTo>
                <a:cubicBezTo>
                  <a:pt x="180076" y="37170"/>
                  <a:pt x="178279" y="35005"/>
                  <a:pt x="178279" y="32479"/>
                </a:cubicBezTo>
                <a:lnTo>
                  <a:pt x="178279" y="23096"/>
                </a:lnTo>
                <a:lnTo>
                  <a:pt x="126161" y="23096"/>
                </a:lnTo>
                <a:lnTo>
                  <a:pt x="126161" y="32479"/>
                </a:lnTo>
                <a:cubicBezTo>
                  <a:pt x="126161" y="35005"/>
                  <a:pt x="124005" y="37170"/>
                  <a:pt x="121489" y="37170"/>
                </a:cubicBezTo>
                <a:cubicBezTo>
                  <a:pt x="118973" y="37170"/>
                  <a:pt x="116816" y="35005"/>
                  <a:pt x="116816" y="32479"/>
                </a:cubicBezTo>
                <a:lnTo>
                  <a:pt x="116816" y="23096"/>
                </a:lnTo>
                <a:lnTo>
                  <a:pt x="64339" y="23096"/>
                </a:lnTo>
                <a:lnTo>
                  <a:pt x="64339" y="32479"/>
                </a:lnTo>
                <a:cubicBezTo>
                  <a:pt x="64339" y="35005"/>
                  <a:pt x="62182" y="37170"/>
                  <a:pt x="59666" y="37170"/>
                </a:cubicBezTo>
                <a:cubicBezTo>
                  <a:pt x="57150" y="37170"/>
                  <a:pt x="54993" y="35005"/>
                  <a:pt x="54993" y="32479"/>
                </a:cubicBezTo>
                <a:lnTo>
                  <a:pt x="54993" y="23096"/>
                </a:lnTo>
                <a:lnTo>
                  <a:pt x="22644" y="23096"/>
                </a:lnTo>
                <a:close/>
                <a:moveTo>
                  <a:pt x="59666" y="0"/>
                </a:moveTo>
                <a:cubicBezTo>
                  <a:pt x="62182" y="0"/>
                  <a:pt x="64339" y="2165"/>
                  <a:pt x="64339" y="4691"/>
                </a:cubicBezTo>
                <a:lnTo>
                  <a:pt x="64339" y="14074"/>
                </a:lnTo>
                <a:lnTo>
                  <a:pt x="116816" y="14074"/>
                </a:lnTo>
                <a:lnTo>
                  <a:pt x="116816" y="4691"/>
                </a:lnTo>
                <a:cubicBezTo>
                  <a:pt x="116816" y="2165"/>
                  <a:pt x="118973" y="0"/>
                  <a:pt x="121489" y="0"/>
                </a:cubicBezTo>
                <a:cubicBezTo>
                  <a:pt x="124005" y="0"/>
                  <a:pt x="126161" y="2165"/>
                  <a:pt x="126161" y="4691"/>
                </a:cubicBezTo>
                <a:lnTo>
                  <a:pt x="126161" y="14074"/>
                </a:lnTo>
                <a:lnTo>
                  <a:pt x="178279" y="14074"/>
                </a:lnTo>
                <a:lnTo>
                  <a:pt x="178279" y="4691"/>
                </a:lnTo>
                <a:cubicBezTo>
                  <a:pt x="178279" y="2165"/>
                  <a:pt x="180076" y="0"/>
                  <a:pt x="182952" y="0"/>
                </a:cubicBezTo>
                <a:cubicBezTo>
                  <a:pt x="185468" y="0"/>
                  <a:pt x="187265" y="2165"/>
                  <a:pt x="187265" y="4691"/>
                </a:cubicBezTo>
                <a:lnTo>
                  <a:pt x="187265" y="14074"/>
                </a:lnTo>
                <a:lnTo>
                  <a:pt x="239742" y="14074"/>
                </a:lnTo>
                <a:lnTo>
                  <a:pt x="239742" y="4691"/>
                </a:lnTo>
                <a:cubicBezTo>
                  <a:pt x="239742" y="2165"/>
                  <a:pt x="241899" y="0"/>
                  <a:pt x="244415" y="0"/>
                </a:cubicBezTo>
                <a:cubicBezTo>
                  <a:pt x="246931" y="0"/>
                  <a:pt x="249088" y="2165"/>
                  <a:pt x="249088" y="4691"/>
                </a:cubicBezTo>
                <a:lnTo>
                  <a:pt x="249088" y="14074"/>
                </a:lnTo>
                <a:lnTo>
                  <a:pt x="281437" y="14074"/>
                </a:lnTo>
                <a:cubicBezTo>
                  <a:pt x="294017" y="14074"/>
                  <a:pt x="304441" y="24540"/>
                  <a:pt x="304441" y="37170"/>
                </a:cubicBezTo>
                <a:lnTo>
                  <a:pt x="304441" y="51245"/>
                </a:lnTo>
                <a:lnTo>
                  <a:pt x="304441" y="282930"/>
                </a:lnTo>
                <a:cubicBezTo>
                  <a:pt x="304441" y="295922"/>
                  <a:pt x="294017" y="306026"/>
                  <a:pt x="281437" y="306026"/>
                </a:cubicBezTo>
                <a:lnTo>
                  <a:pt x="22644" y="306026"/>
                </a:lnTo>
                <a:cubicBezTo>
                  <a:pt x="10064" y="306026"/>
                  <a:pt x="0" y="295922"/>
                  <a:pt x="0" y="282930"/>
                </a:cubicBezTo>
                <a:lnTo>
                  <a:pt x="0" y="51245"/>
                </a:lnTo>
                <a:lnTo>
                  <a:pt x="0" y="37170"/>
                </a:lnTo>
                <a:cubicBezTo>
                  <a:pt x="0" y="24540"/>
                  <a:pt x="10064" y="14074"/>
                  <a:pt x="22644" y="14074"/>
                </a:cubicBezTo>
                <a:lnTo>
                  <a:pt x="54993" y="14074"/>
                </a:lnTo>
                <a:lnTo>
                  <a:pt x="54993" y="4691"/>
                </a:lnTo>
                <a:cubicBezTo>
                  <a:pt x="54993" y="2165"/>
                  <a:pt x="57150" y="0"/>
                  <a:pt x="59666" y="0"/>
                </a:cubicBezTo>
                <a:close/>
              </a:path>
            </a:pathLst>
          </a:custGeom>
          <a:solidFill>
            <a:schemeClr val="bg1"/>
          </a:solidFill>
          <a:ln>
            <a:noFill/>
          </a:ln>
          <a:effectLst/>
        </p:spPr>
        <p:txBody>
          <a:bodyPr anchor="ctr"/>
          <a:lstStyle/>
          <a:p>
            <a:endParaRPr lang="en-US" dirty="0">
              <a:latin typeface="Arial" panose="020B0604020202020204" pitchFamily="34" charset="0"/>
              <a:cs typeface="Arial" panose="020B0604020202020204" pitchFamily="34" charset="0"/>
            </a:endParaRPr>
          </a:p>
        </p:txBody>
      </p:sp>
      <p:sp>
        <p:nvSpPr>
          <p:cNvPr id="63" name="Circle">
            <a:extLst>
              <a:ext uri="{FF2B5EF4-FFF2-40B4-BE49-F238E27FC236}">
                <a16:creationId xmlns:a16="http://schemas.microsoft.com/office/drawing/2014/main" id="{7185998D-1A37-B741-A895-D48388F583CF}"/>
              </a:ext>
            </a:extLst>
          </p:cNvPr>
          <p:cNvSpPr/>
          <p:nvPr/>
        </p:nvSpPr>
        <p:spPr>
          <a:xfrm flipV="1">
            <a:off x="13637616" y="3151301"/>
            <a:ext cx="344798" cy="344798"/>
          </a:xfrm>
          <a:prstGeom prst="diamond">
            <a:avLst/>
          </a:prstGeom>
          <a:solidFill>
            <a:schemeClr val="accent1">
              <a:lumMod val="60000"/>
              <a:lumOff val="40000"/>
            </a:schemeClr>
          </a:solidFill>
          <a:ln w="12700" cap="flat">
            <a:noFill/>
            <a:miter lim="400000"/>
          </a:ln>
          <a:effectLst/>
        </p:spPr>
        <p:txBody>
          <a:bodyPr wrap="square" lIns="0" tIns="0" rIns="0" bIns="0" numCol="1" anchor="t">
            <a:noAutofit/>
          </a:bodyPr>
          <a:lstStyle/>
          <a:p>
            <a:endParaRPr sz="5063" dirty="0">
              <a:latin typeface="Arial" panose="020B0604020202020204" pitchFamily="34" charset="0"/>
              <a:cs typeface="Arial" panose="020B0604020202020204" pitchFamily="34" charset="0"/>
            </a:endParaRPr>
          </a:p>
        </p:txBody>
      </p:sp>
      <p:sp>
        <p:nvSpPr>
          <p:cNvPr id="64" name="Circle">
            <a:extLst>
              <a:ext uri="{FF2B5EF4-FFF2-40B4-BE49-F238E27FC236}">
                <a16:creationId xmlns:a16="http://schemas.microsoft.com/office/drawing/2014/main" id="{248E99DE-A6CF-C141-9AF8-66F8DC744FCD}"/>
              </a:ext>
            </a:extLst>
          </p:cNvPr>
          <p:cNvSpPr/>
          <p:nvPr/>
        </p:nvSpPr>
        <p:spPr>
          <a:xfrm flipV="1">
            <a:off x="1084862" y="2978902"/>
            <a:ext cx="344798" cy="344798"/>
          </a:xfrm>
          <a:prstGeom prst="diamond">
            <a:avLst/>
          </a:prstGeom>
          <a:solidFill>
            <a:srgbClr val="FFC000"/>
          </a:solidFill>
          <a:ln w="12700" cap="flat">
            <a:noFill/>
            <a:miter lim="400000"/>
          </a:ln>
          <a:effectLst/>
        </p:spPr>
        <p:txBody>
          <a:bodyPr wrap="square" lIns="0" tIns="0" rIns="0" bIns="0" numCol="1" anchor="t">
            <a:noAutofit/>
          </a:bodyPr>
          <a:lstStyle/>
          <a:p>
            <a:endParaRPr sz="5063" dirty="0">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3B8B4CF4-91AB-CC48-B049-E8C4B4359894}"/>
              </a:ext>
            </a:extLst>
          </p:cNvPr>
          <p:cNvSpPr txBox="1"/>
          <p:nvPr/>
        </p:nvSpPr>
        <p:spPr>
          <a:xfrm>
            <a:off x="14265024" y="2963474"/>
            <a:ext cx="5057795" cy="646331"/>
          </a:xfrm>
          <a:prstGeom prst="rect">
            <a:avLst/>
          </a:prstGeom>
          <a:noFill/>
        </p:spPr>
        <p:txBody>
          <a:bodyPr wrap="non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Interview with Parents</a:t>
            </a:r>
          </a:p>
        </p:txBody>
      </p:sp>
      <p:sp>
        <p:nvSpPr>
          <p:cNvPr id="67" name="Subtitle 2">
            <a:extLst>
              <a:ext uri="{FF2B5EF4-FFF2-40B4-BE49-F238E27FC236}">
                <a16:creationId xmlns:a16="http://schemas.microsoft.com/office/drawing/2014/main" id="{9DEA3331-1D01-5344-8841-8F72D6A23EDE}"/>
              </a:ext>
            </a:extLst>
          </p:cNvPr>
          <p:cNvSpPr txBox="1">
            <a:spLocks/>
          </p:cNvSpPr>
          <p:nvPr/>
        </p:nvSpPr>
        <p:spPr>
          <a:xfrm>
            <a:off x="14425817" y="3822297"/>
            <a:ext cx="8644725" cy="189737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a:solidFill>
                  <a:schemeClr val="tx1">
                    <a:lumMod val="75000"/>
                  </a:schemeClr>
                </a:solidFill>
                <a:latin typeface="Arial" panose="020B0604020202020204" pitchFamily="34" charset="0"/>
                <a:ea typeface="Lato Light" panose="020F0502020204030203" pitchFamily="34" charset="0"/>
                <a:cs typeface="Arial" panose="020B0604020202020204" pitchFamily="34" charset="0"/>
              </a:rPr>
              <a:t>There is not any playing space or playground for children, and because of that, the children have no interest in participating in ECD class".</a:t>
            </a:r>
          </a:p>
        </p:txBody>
      </p:sp>
      <p:sp>
        <p:nvSpPr>
          <p:cNvPr id="68" name="TextBox 67">
            <a:extLst>
              <a:ext uri="{FF2B5EF4-FFF2-40B4-BE49-F238E27FC236}">
                <a16:creationId xmlns:a16="http://schemas.microsoft.com/office/drawing/2014/main" id="{F1EAD050-7D12-C846-A409-2BD5CEDB4702}"/>
              </a:ext>
            </a:extLst>
          </p:cNvPr>
          <p:cNvSpPr txBox="1"/>
          <p:nvPr/>
        </p:nvSpPr>
        <p:spPr>
          <a:xfrm>
            <a:off x="1530119" y="2828136"/>
            <a:ext cx="7242688" cy="646331"/>
          </a:xfrm>
          <a:prstGeom prst="rect">
            <a:avLst/>
          </a:prstGeom>
          <a:noFill/>
        </p:spPr>
        <p:txBody>
          <a:bodyPr wrap="squar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Review of assessment evidence </a:t>
            </a:r>
          </a:p>
        </p:txBody>
      </p:sp>
      <p:sp>
        <p:nvSpPr>
          <p:cNvPr id="69" name="Subtitle 2">
            <a:extLst>
              <a:ext uri="{FF2B5EF4-FFF2-40B4-BE49-F238E27FC236}">
                <a16:creationId xmlns:a16="http://schemas.microsoft.com/office/drawing/2014/main" id="{816E0B9E-0A07-3A45-903A-2CCDD5427947}"/>
              </a:ext>
            </a:extLst>
          </p:cNvPr>
          <p:cNvSpPr txBox="1">
            <a:spLocks/>
          </p:cNvSpPr>
          <p:nvPr/>
        </p:nvSpPr>
        <p:spPr>
          <a:xfrm>
            <a:off x="1581493" y="3568835"/>
            <a:ext cx="9635147" cy="279506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a:solidFill>
                  <a:schemeClr val="tx1">
                    <a:lumMod val="75000"/>
                  </a:schemeClr>
                </a:solidFill>
                <a:latin typeface="Arial" panose="020B0604020202020204" pitchFamily="34" charset="0"/>
                <a:ea typeface="Lato Light" panose="020F0502020204030203" pitchFamily="34" charset="0"/>
                <a:cs typeface="Arial" panose="020B0604020202020204" pitchFamily="34" charset="0"/>
              </a:rPr>
              <a:t>The evaluation of the student’s knowledge in ECD (Early Childhood Development) showed 69 % in literacy(Reading and writing) subject, 34% in numeracy subject, 44% in cooperation, 70% in art and culture, 47% in health &amp; nutrition and 7% in creativity.</a:t>
            </a:r>
          </a:p>
        </p:txBody>
      </p:sp>
      <p:sp>
        <p:nvSpPr>
          <p:cNvPr id="70" name="TextBox 69">
            <a:extLst>
              <a:ext uri="{FF2B5EF4-FFF2-40B4-BE49-F238E27FC236}">
                <a16:creationId xmlns:a16="http://schemas.microsoft.com/office/drawing/2014/main" id="{0D2A6427-770C-7549-8D21-283957E04B3B}"/>
              </a:ext>
            </a:extLst>
          </p:cNvPr>
          <p:cNvSpPr txBox="1"/>
          <p:nvPr/>
        </p:nvSpPr>
        <p:spPr>
          <a:xfrm>
            <a:off x="14368141" y="7607138"/>
            <a:ext cx="5519460" cy="646331"/>
          </a:xfrm>
          <a:prstGeom prst="rect">
            <a:avLst/>
          </a:prstGeom>
          <a:noFill/>
        </p:spPr>
        <p:txBody>
          <a:bodyPr wrap="non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Interviews with teachers</a:t>
            </a:r>
          </a:p>
        </p:txBody>
      </p:sp>
      <p:sp>
        <p:nvSpPr>
          <p:cNvPr id="71" name="Subtitle 2">
            <a:extLst>
              <a:ext uri="{FF2B5EF4-FFF2-40B4-BE49-F238E27FC236}">
                <a16:creationId xmlns:a16="http://schemas.microsoft.com/office/drawing/2014/main" id="{449A8857-E0F6-E84E-BAB8-984D24904239}"/>
              </a:ext>
            </a:extLst>
          </p:cNvPr>
          <p:cNvSpPr txBox="1">
            <a:spLocks/>
          </p:cNvSpPr>
          <p:nvPr/>
        </p:nvSpPr>
        <p:spPr>
          <a:xfrm>
            <a:off x="14203680" y="8446321"/>
            <a:ext cx="8866861" cy="233653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a:solidFill>
                  <a:schemeClr val="tx1">
                    <a:lumMod val="75000"/>
                  </a:schemeClr>
                </a:solidFill>
                <a:latin typeface="Arial" panose="020B0604020202020204" pitchFamily="34" charset="0"/>
                <a:ea typeface="Lato Light" panose="020F0502020204030203" pitchFamily="34" charset="0"/>
                <a:cs typeface="Arial" panose="020B0604020202020204" pitchFamily="34" charset="0"/>
              </a:rPr>
              <a:t>ECD teachers need the most support/short- and long-term trainings on holistic and students centered teaching methodologies. lack of teaching &amp; learning materials.  </a:t>
            </a:r>
          </a:p>
        </p:txBody>
      </p:sp>
      <p:sp>
        <p:nvSpPr>
          <p:cNvPr id="72" name="Circle">
            <a:extLst>
              <a:ext uri="{FF2B5EF4-FFF2-40B4-BE49-F238E27FC236}">
                <a16:creationId xmlns:a16="http://schemas.microsoft.com/office/drawing/2014/main" id="{D707C9D8-447D-8D4C-9A9C-E664A827B84A}"/>
              </a:ext>
            </a:extLst>
          </p:cNvPr>
          <p:cNvSpPr/>
          <p:nvPr/>
        </p:nvSpPr>
        <p:spPr>
          <a:xfrm flipV="1">
            <a:off x="1084862" y="7878424"/>
            <a:ext cx="344798" cy="344798"/>
          </a:xfrm>
          <a:prstGeom prst="diamond">
            <a:avLst/>
          </a:prstGeom>
          <a:solidFill>
            <a:srgbClr val="007C57"/>
          </a:solidFill>
          <a:ln w="12700" cap="flat">
            <a:noFill/>
            <a:miter lim="400000"/>
          </a:ln>
          <a:effectLst/>
        </p:spPr>
        <p:txBody>
          <a:bodyPr wrap="square" lIns="0" tIns="0" rIns="0" bIns="0" numCol="1" anchor="t">
            <a:noAutofit/>
          </a:bodyPr>
          <a:lstStyle/>
          <a:p>
            <a:endParaRPr sz="5063"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3EC4B56E-7FD0-C949-AC60-5D83EC1778D7}"/>
              </a:ext>
            </a:extLst>
          </p:cNvPr>
          <p:cNvSpPr txBox="1"/>
          <p:nvPr/>
        </p:nvSpPr>
        <p:spPr>
          <a:xfrm>
            <a:off x="1530119" y="7627078"/>
            <a:ext cx="6622326" cy="646331"/>
          </a:xfrm>
          <a:prstGeom prst="rect">
            <a:avLst/>
          </a:prstGeom>
          <a:noFill/>
        </p:spPr>
        <p:txBody>
          <a:bodyPr wrap="non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Interviews with School heads</a:t>
            </a:r>
          </a:p>
        </p:txBody>
      </p:sp>
      <p:sp>
        <p:nvSpPr>
          <p:cNvPr id="74" name="Subtitle 2">
            <a:extLst>
              <a:ext uri="{FF2B5EF4-FFF2-40B4-BE49-F238E27FC236}">
                <a16:creationId xmlns:a16="http://schemas.microsoft.com/office/drawing/2014/main" id="{3D066BA6-B19A-B246-B18D-F925D6F2FE4F}"/>
              </a:ext>
            </a:extLst>
          </p:cNvPr>
          <p:cNvSpPr txBox="1">
            <a:spLocks/>
          </p:cNvSpPr>
          <p:nvPr/>
        </p:nvSpPr>
        <p:spPr>
          <a:xfrm>
            <a:off x="1592217" y="8533642"/>
            <a:ext cx="9624423" cy="234622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sz="3600" dirty="0">
                <a:solidFill>
                  <a:schemeClr val="tx1">
                    <a:lumMod val="75000"/>
                  </a:schemeClr>
                </a:solidFill>
                <a:latin typeface="Arial" panose="020B0604020202020204" pitchFamily="34" charset="0"/>
                <a:ea typeface="Lato Light" panose="020F0502020204030203" pitchFamily="34" charset="0"/>
                <a:cs typeface="Arial" panose="020B0604020202020204" pitchFamily="34" charset="0"/>
              </a:rPr>
              <a:t>School heads shared feedback on the biggest challenges that the teachers are not familiar with holistic, and students centered teaching methodologies, and as a result, the students face challenges in achieving their goals. </a:t>
            </a:r>
          </a:p>
        </p:txBody>
      </p:sp>
      <p:sp>
        <p:nvSpPr>
          <p:cNvPr id="8" name="Circle">
            <a:extLst>
              <a:ext uri="{FF2B5EF4-FFF2-40B4-BE49-F238E27FC236}">
                <a16:creationId xmlns:a16="http://schemas.microsoft.com/office/drawing/2014/main" id="{30DD2CF8-A7C6-A502-6A92-92B5F445F7B9}"/>
              </a:ext>
            </a:extLst>
          </p:cNvPr>
          <p:cNvSpPr/>
          <p:nvPr/>
        </p:nvSpPr>
        <p:spPr>
          <a:xfrm flipV="1">
            <a:off x="13802032" y="7779537"/>
            <a:ext cx="344798" cy="344798"/>
          </a:xfrm>
          <a:prstGeom prst="diamond">
            <a:avLst/>
          </a:prstGeom>
          <a:solidFill>
            <a:schemeClr val="accent3"/>
          </a:solidFill>
          <a:ln w="12700" cap="flat">
            <a:noFill/>
            <a:miter lim="400000"/>
          </a:ln>
          <a:effectLst/>
        </p:spPr>
        <p:txBody>
          <a:bodyPr wrap="square" lIns="0" tIns="0" rIns="0" bIns="0" numCol="1" anchor="t">
            <a:noAutofit/>
          </a:bodyPr>
          <a:lstStyle/>
          <a:p>
            <a:endParaRPr sz="506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18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57D2129F-0F2D-C543-AC3E-0E50C723CED8}"/>
              </a:ext>
            </a:extLst>
          </p:cNvPr>
          <p:cNvSpPr txBox="1"/>
          <p:nvPr/>
        </p:nvSpPr>
        <p:spPr>
          <a:xfrm>
            <a:off x="1343678" y="3858902"/>
            <a:ext cx="10264122" cy="2308324"/>
          </a:xfrm>
          <a:prstGeom prst="rect">
            <a:avLst/>
          </a:prstGeom>
          <a:noFill/>
        </p:spPr>
        <p:txBody>
          <a:bodyPr wrap="squar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1. Idea: To work with each student and provide the play and games environment for the students to improve the student learning outcomes.</a:t>
            </a:r>
          </a:p>
        </p:txBody>
      </p:sp>
      <p:sp>
        <p:nvSpPr>
          <p:cNvPr id="2" name="Text Placeholder 2">
            <a:extLst>
              <a:ext uri="{FF2B5EF4-FFF2-40B4-BE49-F238E27FC236}">
                <a16:creationId xmlns:a16="http://schemas.microsoft.com/office/drawing/2014/main" id="{C5FCE1F2-B740-F659-FFF7-FC06809C16C5}"/>
              </a:ext>
            </a:extLst>
          </p:cNvPr>
          <p:cNvSpPr txBox="1">
            <a:spLocks/>
          </p:cNvSpPr>
          <p:nvPr/>
        </p:nvSpPr>
        <p:spPr>
          <a:xfrm>
            <a:off x="1343678" y="1108481"/>
            <a:ext cx="19420715" cy="1576773"/>
          </a:xfr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6000" b="1" dirty="0">
                <a:solidFill>
                  <a:srgbClr val="00AEEF"/>
                </a:solidFill>
                <a:latin typeface="Arial" panose="020B0604020202020204" pitchFamily="34" charset="0"/>
                <a:cs typeface="Arial" panose="020B0604020202020204" pitchFamily="34" charset="0"/>
              </a:rPr>
              <a:t>The Idea</a:t>
            </a:r>
          </a:p>
        </p:txBody>
      </p:sp>
      <p:sp>
        <p:nvSpPr>
          <p:cNvPr id="4" name="TextBox 3">
            <a:extLst>
              <a:ext uri="{FF2B5EF4-FFF2-40B4-BE49-F238E27FC236}">
                <a16:creationId xmlns:a16="http://schemas.microsoft.com/office/drawing/2014/main" id="{35868C08-B26C-5058-4A1F-8F0E1831B34E}"/>
              </a:ext>
            </a:extLst>
          </p:cNvPr>
          <p:cNvSpPr txBox="1"/>
          <p:nvPr/>
        </p:nvSpPr>
        <p:spPr>
          <a:xfrm>
            <a:off x="1343678" y="2136016"/>
            <a:ext cx="13151796" cy="830997"/>
          </a:xfrm>
          <a:prstGeom prst="rect">
            <a:avLst/>
          </a:prstGeom>
          <a:noFill/>
        </p:spPr>
        <p:txBody>
          <a:bodyPr wrap="square">
            <a:spAutoFit/>
          </a:bodyPr>
          <a:lstStyle/>
          <a:p>
            <a:pPr marL="0" marR="0" lvl="0" indent="0" defTabSz="457200" rtl="0" eaLnBrk="1" fontAlgn="auto" latinLnBrk="0" hangingPunct="1">
              <a:lnSpc>
                <a:spcPct val="100000"/>
              </a:lnSpc>
              <a:spcBef>
                <a:spcPts val="600"/>
              </a:spcBef>
              <a:spcAft>
                <a:spcPts val="0"/>
              </a:spcAft>
              <a:buClrTx/>
              <a:buSzTx/>
              <a:buFontTx/>
              <a:buNone/>
              <a:tabLst/>
              <a:defRPr/>
            </a:pPr>
            <a:r>
              <a:rPr kumimoji="0" lang="en-US" sz="4800" b="0" i="0" u="none" strike="noStrike" kern="1200" cap="none" spc="0" normalizeH="0" baseline="0" noProof="0" dirty="0">
                <a:ln>
                  <a:noFill/>
                </a:ln>
                <a:solidFill>
                  <a:srgbClr val="42BEF3"/>
                </a:solidFill>
                <a:effectLst/>
                <a:uLnTx/>
                <a:uFillTx/>
                <a:latin typeface="Arial" panose="020B0604020202020204" pitchFamily="34" charset="0"/>
                <a:ea typeface="ＭＳ Ｐゴシック" charset="0"/>
                <a:cs typeface="Arial" panose="020B0604020202020204" pitchFamily="34" charset="0"/>
              </a:rPr>
              <a:t>How will </a:t>
            </a:r>
            <a:r>
              <a:rPr lang="en-US" sz="4800" dirty="0">
                <a:solidFill>
                  <a:srgbClr val="42BEF3"/>
                </a:solidFill>
                <a:latin typeface="Arial" panose="020B0604020202020204" pitchFamily="34" charset="0"/>
                <a:ea typeface="ＭＳ Ｐゴシック" charset="0"/>
                <a:cs typeface="Arial" panose="020B0604020202020204" pitchFamily="34" charset="0"/>
              </a:rPr>
              <a:t>we</a:t>
            </a:r>
            <a:r>
              <a:rPr kumimoji="0" lang="en-US" sz="4800" b="0" i="0" u="none" strike="noStrike" kern="1200" cap="none" spc="0" normalizeH="0" baseline="0" noProof="0" dirty="0">
                <a:ln>
                  <a:noFill/>
                </a:ln>
                <a:solidFill>
                  <a:srgbClr val="42BEF3"/>
                </a:solidFill>
                <a:effectLst/>
                <a:uLnTx/>
                <a:uFillTx/>
                <a:latin typeface="Arial" panose="020B0604020202020204" pitchFamily="34" charset="0"/>
                <a:ea typeface="ＭＳ Ｐゴシック" charset="0"/>
                <a:cs typeface="Arial" panose="020B0604020202020204" pitchFamily="34" charset="0"/>
              </a:rPr>
              <a:t> solve the problem?</a:t>
            </a:r>
          </a:p>
        </p:txBody>
      </p:sp>
      <p:sp>
        <p:nvSpPr>
          <p:cNvPr id="6" name="TextBox 5">
            <a:extLst>
              <a:ext uri="{FF2B5EF4-FFF2-40B4-BE49-F238E27FC236}">
                <a16:creationId xmlns:a16="http://schemas.microsoft.com/office/drawing/2014/main" id="{3880D53A-58AF-7C8A-683F-8654D6BB8B1F}"/>
              </a:ext>
            </a:extLst>
          </p:cNvPr>
          <p:cNvSpPr txBox="1"/>
          <p:nvPr/>
        </p:nvSpPr>
        <p:spPr>
          <a:xfrm>
            <a:off x="1343678" y="10476520"/>
            <a:ext cx="10035522" cy="1200329"/>
          </a:xfrm>
          <a:prstGeom prst="rect">
            <a:avLst/>
          </a:prstGeom>
          <a:noFill/>
        </p:spPr>
        <p:txBody>
          <a:bodyPr wrap="squar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4. To implement the HCD process in the ECD class</a:t>
            </a:r>
          </a:p>
        </p:txBody>
      </p:sp>
      <p:sp>
        <p:nvSpPr>
          <p:cNvPr id="7" name="TextBox 6">
            <a:extLst>
              <a:ext uri="{FF2B5EF4-FFF2-40B4-BE49-F238E27FC236}">
                <a16:creationId xmlns:a16="http://schemas.microsoft.com/office/drawing/2014/main" id="{D05516B6-1334-1E95-8C00-DDA3B98964D7}"/>
              </a:ext>
            </a:extLst>
          </p:cNvPr>
          <p:cNvSpPr txBox="1"/>
          <p:nvPr/>
        </p:nvSpPr>
        <p:spPr>
          <a:xfrm>
            <a:off x="1343678" y="6640023"/>
            <a:ext cx="9857722" cy="1200329"/>
          </a:xfrm>
          <a:prstGeom prst="rect">
            <a:avLst/>
          </a:prstGeom>
          <a:noFill/>
        </p:spPr>
        <p:txBody>
          <a:bodyPr wrap="squar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2. Teachers receive training on the HCD process  </a:t>
            </a:r>
          </a:p>
        </p:txBody>
      </p:sp>
      <p:sp>
        <p:nvSpPr>
          <p:cNvPr id="8" name="TextBox 7">
            <a:extLst>
              <a:ext uri="{FF2B5EF4-FFF2-40B4-BE49-F238E27FC236}">
                <a16:creationId xmlns:a16="http://schemas.microsoft.com/office/drawing/2014/main" id="{75F7B4F2-2B68-C1C5-D46E-AE62F2700664}"/>
              </a:ext>
            </a:extLst>
          </p:cNvPr>
          <p:cNvSpPr txBox="1"/>
          <p:nvPr/>
        </p:nvSpPr>
        <p:spPr>
          <a:xfrm>
            <a:off x="1343678" y="8557650"/>
            <a:ext cx="9857722" cy="1200329"/>
          </a:xfrm>
          <a:prstGeom prst="rect">
            <a:avLst/>
          </a:prstGeom>
          <a:noFill/>
        </p:spPr>
        <p:txBody>
          <a:bodyPr wrap="square" rtlCol="0" anchor="ctr" anchorCtr="0">
            <a:spAutoFit/>
          </a:bodyPr>
          <a:lstStyle/>
          <a:p>
            <a:r>
              <a:rPr lang="en-US" b="1" dirty="0">
                <a:solidFill>
                  <a:schemeClr val="tx2"/>
                </a:solidFill>
                <a:latin typeface="Arial" panose="020B0604020202020204" pitchFamily="34" charset="0"/>
                <a:ea typeface="League Spartan" charset="0"/>
                <a:cs typeface="Arial" panose="020B0604020202020204" pitchFamily="34" charset="0"/>
              </a:rPr>
              <a:t>3. To assess the students and use  the data in the HCD process  </a:t>
            </a:r>
          </a:p>
        </p:txBody>
      </p:sp>
      <p:pic>
        <p:nvPicPr>
          <p:cNvPr id="9" name="Picture 8">
            <a:extLst>
              <a:ext uri="{FF2B5EF4-FFF2-40B4-BE49-F238E27FC236}">
                <a16:creationId xmlns:a16="http://schemas.microsoft.com/office/drawing/2014/main" id="{53FE98CA-D311-4A49-4BBF-EAD1F128354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t="-320"/>
          <a:stretch/>
        </p:blipFill>
        <p:spPr>
          <a:xfrm>
            <a:off x="13176252" y="-87174"/>
            <a:ext cx="11201399" cy="13802400"/>
          </a:xfrm>
          <a:prstGeom prst="rect">
            <a:avLst/>
          </a:prstGeom>
          <a:ln>
            <a:noFill/>
          </a:ln>
          <a:effectLst>
            <a:softEdge rad="0"/>
          </a:effectLst>
        </p:spPr>
      </p:pic>
    </p:spTree>
    <p:extLst>
      <p:ext uri="{BB962C8B-B14F-4D97-AF65-F5344CB8AC3E}">
        <p14:creationId xmlns:p14="http://schemas.microsoft.com/office/powerpoint/2010/main" val="88446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1701">
            <a:extLst>
              <a:ext uri="{FF2B5EF4-FFF2-40B4-BE49-F238E27FC236}">
                <a16:creationId xmlns:a16="http://schemas.microsoft.com/office/drawing/2014/main" id="{B36DC101-1598-7B4B-A697-90FD237D9554}"/>
              </a:ext>
            </a:extLst>
          </p:cNvPr>
          <p:cNvSpPr>
            <a:spLocks noChangeArrowheads="1"/>
          </p:cNvSpPr>
          <p:nvPr/>
        </p:nvSpPr>
        <p:spPr bwMode="auto">
          <a:xfrm>
            <a:off x="16724916" y="5927599"/>
            <a:ext cx="5648809" cy="5655001"/>
          </a:xfrm>
          <a:prstGeom prst="ellipse">
            <a:avLst/>
          </a:prstGeom>
          <a:solidFill>
            <a:schemeClr val="bg1">
              <a:lumMod val="95000"/>
            </a:schemeClr>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endParaRPr lang="en-US" altLang="en-PT" sz="5599" dirty="0">
              <a:solidFill>
                <a:srgbClr val="FFFFFF"/>
              </a:solidFill>
              <a:latin typeface="CoreSansG-Regular" panose="020B0503030302020202" pitchFamily="34" charset="77"/>
              <a:sym typeface="Lato" panose="020F0502020204030203" pitchFamily="34" charset="77"/>
            </a:endParaRPr>
          </a:p>
        </p:txBody>
      </p:sp>
      <p:sp>
        <p:nvSpPr>
          <p:cNvPr id="61" name="Shape 1701">
            <a:extLst>
              <a:ext uri="{FF2B5EF4-FFF2-40B4-BE49-F238E27FC236}">
                <a16:creationId xmlns:a16="http://schemas.microsoft.com/office/drawing/2014/main" id="{3CAE0E9F-EAA2-9A40-A7BC-9047D9266A10}"/>
              </a:ext>
            </a:extLst>
          </p:cNvPr>
          <p:cNvSpPr>
            <a:spLocks noChangeArrowheads="1"/>
          </p:cNvSpPr>
          <p:nvPr/>
        </p:nvSpPr>
        <p:spPr bwMode="auto">
          <a:xfrm>
            <a:off x="7269365" y="4625589"/>
            <a:ext cx="8351520" cy="8034346"/>
          </a:xfrm>
          <a:prstGeom prst="ellipse">
            <a:avLst/>
          </a:prstGeom>
          <a:solidFill>
            <a:schemeClr val="bg1">
              <a:lumMod val="95000"/>
            </a:schemeClr>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endParaRPr lang="en-US" altLang="en-PT" sz="5599" dirty="0">
              <a:solidFill>
                <a:srgbClr val="FFFFFF"/>
              </a:solidFill>
              <a:latin typeface="CoreSansG-Regular" panose="020B0503030302020202" pitchFamily="34" charset="77"/>
              <a:sym typeface="Lato" panose="020F0502020204030203" pitchFamily="34" charset="77"/>
            </a:endParaRPr>
          </a:p>
        </p:txBody>
      </p:sp>
      <p:sp>
        <p:nvSpPr>
          <p:cNvPr id="40" name="Shape 1701">
            <a:extLst>
              <a:ext uri="{FF2B5EF4-FFF2-40B4-BE49-F238E27FC236}">
                <a16:creationId xmlns:a16="http://schemas.microsoft.com/office/drawing/2014/main" id="{A2B8C118-EF70-CB42-8C03-F0EB6B59390A}"/>
              </a:ext>
            </a:extLst>
          </p:cNvPr>
          <p:cNvSpPr>
            <a:spLocks noChangeArrowheads="1"/>
          </p:cNvSpPr>
          <p:nvPr/>
        </p:nvSpPr>
        <p:spPr bwMode="auto">
          <a:xfrm>
            <a:off x="513561" y="5990344"/>
            <a:ext cx="5648809" cy="5655001"/>
          </a:xfrm>
          <a:prstGeom prst="ellipse">
            <a:avLst/>
          </a:prstGeom>
          <a:solidFill>
            <a:schemeClr val="bg1">
              <a:lumMod val="95000"/>
            </a:schemeClr>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endParaRPr lang="en-US" altLang="en-PT" sz="5599" dirty="0">
              <a:solidFill>
                <a:srgbClr val="FFFFFF"/>
              </a:solidFill>
              <a:latin typeface="CoreSansG-Regular" panose="020B0503030302020202" pitchFamily="34" charset="77"/>
              <a:sym typeface="Lato" panose="020F0502020204030203" pitchFamily="34" charset="77"/>
            </a:endParaRPr>
          </a:p>
        </p:txBody>
      </p:sp>
      <p:sp>
        <p:nvSpPr>
          <p:cNvPr id="23" name="Text Placeholder 3"/>
          <p:cNvSpPr>
            <a:spLocks noGrp="1"/>
          </p:cNvSpPr>
          <p:nvPr>
            <p:ph type="body" sz="quarter" idx="4294967295"/>
          </p:nvPr>
        </p:nvSpPr>
        <p:spPr>
          <a:xfrm>
            <a:off x="3770921" y="828309"/>
            <a:ext cx="17349331" cy="1096283"/>
          </a:xfrm>
        </p:spPr>
        <p:txBody>
          <a:bodyPr/>
          <a:lstStyle/>
          <a:p>
            <a:pPr marL="0" indent="0" algn="just">
              <a:spcBef>
                <a:spcPts val="1200"/>
              </a:spcBef>
              <a:buNone/>
              <a:defRPr/>
            </a:pPr>
            <a:r>
              <a:rPr lang="en-US" sz="3599" i="1" dirty="0">
                <a:solidFill>
                  <a:prstClr val="white">
                    <a:lumMod val="50000"/>
                  </a:prstClr>
                </a:solidFill>
                <a:latin typeface="Calibri Light" panose="020F0302020204030204" pitchFamily="34" charset="0"/>
                <a:ea typeface="ＭＳ Ｐゴシック" charset="0"/>
                <a:cs typeface="Calibri Light" panose="020F0302020204030204" pitchFamily="34" charset="0"/>
              </a:rPr>
              <a:t> </a:t>
            </a:r>
          </a:p>
        </p:txBody>
      </p:sp>
      <p:sp>
        <p:nvSpPr>
          <p:cNvPr id="25" name="TextBox 24">
            <a:extLst>
              <a:ext uri="{FF2B5EF4-FFF2-40B4-BE49-F238E27FC236}">
                <a16:creationId xmlns:a16="http://schemas.microsoft.com/office/drawing/2014/main" id="{56565DAB-1B3E-CF42-8417-ADF45643427E}"/>
              </a:ext>
            </a:extLst>
          </p:cNvPr>
          <p:cNvSpPr txBox="1"/>
          <p:nvPr/>
        </p:nvSpPr>
        <p:spPr>
          <a:xfrm>
            <a:off x="8136700" y="5507202"/>
            <a:ext cx="6798041" cy="6155531"/>
          </a:xfrm>
          <a:prstGeom prst="rect">
            <a:avLst/>
          </a:prstGeom>
          <a:noFill/>
        </p:spPr>
        <p:txBody>
          <a:bodyPr wrap="square" lIns="91440" tIns="45720" rIns="91440" bIns="45720" rtlCol="0" anchor="t">
            <a:spAutoFit/>
          </a:bodyPr>
          <a:lstStyle/>
          <a:p>
            <a:pPr algn="ctr" defTabSz="914171">
              <a:spcAft>
                <a:spcPts val="1200"/>
              </a:spcAft>
              <a:defRPr/>
            </a:pPr>
            <a:r>
              <a:rPr lang="en-US" sz="3200" b="1" dirty="0">
                <a:solidFill>
                  <a:schemeClr val="tx1">
                    <a:lumMod val="65000"/>
                    <a:lumOff val="35000"/>
                  </a:schemeClr>
                </a:solidFill>
                <a:latin typeface="Arial" panose="020B0604020202020204" pitchFamily="34" charset="0"/>
                <a:cs typeface="Arial" panose="020B0604020202020204" pitchFamily="34" charset="0"/>
              </a:rPr>
              <a:t>We noticed/ saw/heard…</a:t>
            </a:r>
          </a:p>
          <a:p>
            <a:pPr algn="ctr" defTabSz="914171">
              <a:defRPr/>
            </a:pPr>
            <a:endParaRPr lang="en-US" sz="3200" dirty="0">
              <a:solidFill>
                <a:schemeClr val="tx1">
                  <a:lumMod val="65000"/>
                  <a:lumOff val="35000"/>
                </a:schemeClr>
              </a:solidFill>
              <a:latin typeface="Arial" panose="020B0604020202020204" pitchFamily="34" charset="0"/>
              <a:cs typeface="Arial" panose="020B0604020202020204" pitchFamily="34" charset="0"/>
            </a:endParaRPr>
          </a:p>
          <a:p>
            <a:pPr algn="ctr" defTabSz="914171">
              <a:defRPr/>
            </a:pPr>
            <a:r>
              <a:rPr lang="en-US" sz="3200" dirty="0">
                <a:solidFill>
                  <a:schemeClr val="tx1">
                    <a:lumMod val="65000"/>
                    <a:lumOff val="35000"/>
                  </a:schemeClr>
                </a:solidFill>
                <a:latin typeface="Arial" panose="020B0604020202020204" pitchFamily="34" charset="0"/>
                <a:cs typeface="Arial" panose="020B0604020202020204" pitchFamily="34" charset="0"/>
              </a:rPr>
              <a:t>There is not any playing space or </a:t>
            </a:r>
          </a:p>
          <a:p>
            <a:pPr algn="ctr" defTabSz="914171">
              <a:defRPr/>
            </a:pPr>
            <a:r>
              <a:rPr lang="en-US" sz="3200" dirty="0">
                <a:solidFill>
                  <a:schemeClr val="tx1">
                    <a:lumMod val="65000"/>
                    <a:lumOff val="35000"/>
                  </a:schemeClr>
                </a:solidFill>
                <a:latin typeface="Arial" panose="020B0604020202020204" pitchFamily="34" charset="0"/>
                <a:cs typeface="Arial" panose="020B0604020202020204" pitchFamily="34" charset="0"/>
              </a:rPr>
              <a:t>playground for children,</a:t>
            </a:r>
            <a:br>
              <a:rPr lang="en-US" sz="3200" dirty="0">
                <a:solidFill>
                  <a:schemeClr val="tx1">
                    <a:lumMod val="65000"/>
                    <a:lumOff val="35000"/>
                  </a:schemeClr>
                </a:solidFill>
                <a:latin typeface="Arial" panose="020B0604020202020204" pitchFamily="34" charset="0"/>
                <a:cs typeface="Arial" panose="020B0604020202020204" pitchFamily="34" charset="0"/>
              </a:rPr>
            </a:br>
            <a:r>
              <a:rPr lang="en-US" sz="3200" dirty="0">
                <a:solidFill>
                  <a:schemeClr val="tx1">
                    <a:lumMod val="65000"/>
                    <a:lumOff val="35000"/>
                  </a:schemeClr>
                </a:solidFill>
                <a:latin typeface="Arial" panose="020B0604020202020204" pitchFamily="34" charset="0"/>
                <a:cs typeface="Arial" panose="020B0604020202020204" pitchFamily="34" charset="0"/>
              </a:rPr>
              <a:t>which affects children’s interest in participating in ECD class. ECD teachers need the support on holistic and students centered teaching and learning approaches. lack of teaching &amp; learning materials in the ECD class.  </a:t>
            </a:r>
          </a:p>
        </p:txBody>
      </p:sp>
      <p:sp>
        <p:nvSpPr>
          <p:cNvPr id="30" name="Text Placeholder 2">
            <a:extLst>
              <a:ext uri="{FF2B5EF4-FFF2-40B4-BE49-F238E27FC236}">
                <a16:creationId xmlns:a16="http://schemas.microsoft.com/office/drawing/2014/main" id="{206F3B53-034B-6947-B611-BA08CCFF8D2C}"/>
              </a:ext>
            </a:extLst>
          </p:cNvPr>
          <p:cNvSpPr txBox="1">
            <a:spLocks/>
          </p:cNvSpPr>
          <p:nvPr/>
        </p:nvSpPr>
        <p:spPr>
          <a:xfrm>
            <a:off x="5204058" y="1056065"/>
            <a:ext cx="13969535" cy="1557589"/>
          </a:xfrm>
          <a:noFill/>
          <a:ln w="9525">
            <a:noFill/>
            <a:miter lim="800000"/>
            <a:headEnd/>
            <a:tailEnd/>
          </a:ln>
        </p:spPr>
        <p:txBody>
          <a:bodyPr vert="horz" wrap="square" lIns="182832" tIns="91416" rIns="182832" bIns="91416"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828343">
              <a:spcBef>
                <a:spcPts val="2000"/>
              </a:spcBef>
              <a:buNone/>
            </a:pPr>
            <a:r>
              <a:rPr lang="en-US" sz="6000" b="1" dirty="0">
                <a:solidFill>
                  <a:srgbClr val="00AEEF"/>
                </a:solidFill>
                <a:latin typeface="Arial" panose="020B0604020202020204" pitchFamily="34" charset="0"/>
                <a:cs typeface="Arial" panose="020B0604020202020204" pitchFamily="34" charset="0"/>
              </a:rPr>
              <a:t>Design Process </a:t>
            </a:r>
            <a:r>
              <a:rPr lang="en-US" sz="6000" dirty="0">
                <a:solidFill>
                  <a:srgbClr val="00AEEF"/>
                </a:solidFill>
                <a:latin typeface="Arial" panose="020B0604020202020204" pitchFamily="34" charset="0"/>
                <a:cs typeface="Arial" panose="020B0604020202020204" pitchFamily="34" charset="0"/>
              </a:rPr>
              <a:t>| Empathy</a:t>
            </a:r>
          </a:p>
        </p:txBody>
      </p:sp>
      <p:sp>
        <p:nvSpPr>
          <p:cNvPr id="31" name="Text Placeholder 3">
            <a:extLst>
              <a:ext uri="{FF2B5EF4-FFF2-40B4-BE49-F238E27FC236}">
                <a16:creationId xmlns:a16="http://schemas.microsoft.com/office/drawing/2014/main" id="{6E38F18A-8164-6448-A02D-F909FA7858A2}"/>
              </a:ext>
            </a:extLst>
          </p:cNvPr>
          <p:cNvSpPr txBox="1">
            <a:spLocks/>
          </p:cNvSpPr>
          <p:nvPr/>
        </p:nvSpPr>
        <p:spPr>
          <a:xfrm>
            <a:off x="3514160" y="2192575"/>
            <a:ext cx="17349331" cy="871309"/>
          </a:xfrm>
        </p:spPr>
        <p:txBody>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7F7F7F"/>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343">
              <a:spcBef>
                <a:spcPts val="1200"/>
              </a:spcBef>
              <a:defRPr/>
            </a:pPr>
            <a:r>
              <a:rPr lang="en-US" sz="4000" dirty="0">
                <a:solidFill>
                  <a:srgbClr val="42BEF3"/>
                </a:solidFill>
                <a:latin typeface="Arial" panose="020B0604020202020204" pitchFamily="34" charset="0"/>
                <a:ea typeface="ＭＳ Ｐゴシック" charset="0"/>
                <a:cs typeface="Arial" panose="020B0604020202020204" pitchFamily="34" charset="0"/>
              </a:rPr>
              <a:t>What did we learn from those we interviewed?</a:t>
            </a:r>
          </a:p>
        </p:txBody>
      </p:sp>
      <p:sp>
        <p:nvSpPr>
          <p:cNvPr id="39" name="TextBox 38">
            <a:extLst>
              <a:ext uri="{FF2B5EF4-FFF2-40B4-BE49-F238E27FC236}">
                <a16:creationId xmlns:a16="http://schemas.microsoft.com/office/drawing/2014/main" id="{6EFA7F37-1F5E-6642-9E89-B32E496ADCA5}"/>
              </a:ext>
            </a:extLst>
          </p:cNvPr>
          <p:cNvSpPr txBox="1"/>
          <p:nvPr/>
        </p:nvSpPr>
        <p:spPr>
          <a:xfrm>
            <a:off x="770433" y="7422130"/>
            <a:ext cx="5081362" cy="3108415"/>
          </a:xfrm>
          <a:prstGeom prst="rect">
            <a:avLst/>
          </a:prstGeom>
          <a:noFill/>
        </p:spPr>
        <p:txBody>
          <a:bodyPr wrap="square" rtlCol="0">
            <a:spAutoFit/>
          </a:bodyPr>
          <a:lstStyle/>
          <a:p>
            <a:pPr algn="ctr" defTabSz="914171">
              <a:spcAft>
                <a:spcPts val="1200"/>
              </a:spcAft>
            </a:pPr>
            <a:r>
              <a:rPr lang="en-PT" b="1" dirty="0">
                <a:solidFill>
                  <a:schemeClr val="tx1">
                    <a:lumMod val="65000"/>
                    <a:lumOff val="35000"/>
                  </a:schemeClr>
                </a:solidFill>
                <a:latin typeface="Arial" panose="020B0604020202020204" pitchFamily="34" charset="0"/>
                <a:cs typeface="Arial" panose="020B0604020202020204" pitchFamily="34" charset="0"/>
              </a:rPr>
              <a:t>We met…</a:t>
            </a:r>
          </a:p>
          <a:p>
            <a:pPr algn="ctr" defTabSz="914171">
              <a:spcAft>
                <a:spcPts val="1200"/>
              </a:spcAft>
              <a:defRPr/>
            </a:pPr>
            <a:r>
              <a:rPr lang="en-US" dirty="0">
                <a:solidFill>
                  <a:schemeClr val="tx1">
                    <a:lumMod val="65000"/>
                    <a:lumOff val="35000"/>
                  </a:schemeClr>
                </a:solidFill>
                <a:latin typeface="Arial" panose="020B0604020202020204" pitchFamily="34" charset="0"/>
                <a:cs typeface="Arial" panose="020B0604020202020204" pitchFamily="34" charset="0"/>
              </a:rPr>
              <a:t>Teachers, school </a:t>
            </a:r>
            <a:br>
              <a:rPr lang="en-US" dirty="0">
                <a:solidFill>
                  <a:schemeClr val="tx1">
                    <a:lumMod val="65000"/>
                    <a:lumOff val="35000"/>
                  </a:schemeClr>
                </a:solidFill>
                <a:latin typeface="Arial" panose="020B0604020202020204" pitchFamily="34" charset="0"/>
                <a:cs typeface="Arial" panose="020B0604020202020204" pitchFamily="34" charset="0"/>
              </a:rPr>
            </a:br>
            <a:r>
              <a:rPr lang="en-US" dirty="0">
                <a:solidFill>
                  <a:schemeClr val="tx1">
                    <a:lumMod val="65000"/>
                    <a:lumOff val="35000"/>
                  </a:schemeClr>
                </a:solidFill>
                <a:latin typeface="Arial" panose="020B0604020202020204" pitchFamily="34" charset="0"/>
                <a:cs typeface="Arial" panose="020B0604020202020204" pitchFamily="34" charset="0"/>
              </a:rPr>
              <a:t>leads, parents, and students </a:t>
            </a:r>
          </a:p>
          <a:p>
            <a:pPr defTabSz="914171">
              <a:spcAft>
                <a:spcPts val="1200"/>
              </a:spcAft>
            </a:pPr>
            <a:endParaRPr lang="en-PT" sz="3199"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A171E7C-A39E-5444-B35D-83FD6F2688DA}"/>
              </a:ext>
            </a:extLst>
          </p:cNvPr>
          <p:cNvSpPr txBox="1"/>
          <p:nvPr/>
        </p:nvSpPr>
        <p:spPr>
          <a:xfrm>
            <a:off x="22373725" y="6478392"/>
            <a:ext cx="184731" cy="646203"/>
          </a:xfrm>
          <a:prstGeom prst="rect">
            <a:avLst/>
          </a:prstGeom>
          <a:noFill/>
        </p:spPr>
        <p:txBody>
          <a:bodyPr wrap="none" rtlCol="0">
            <a:spAutoFit/>
          </a:bodyPr>
          <a:lstStyle/>
          <a:p>
            <a:pPr defTabSz="914171"/>
            <a:endParaRPr lang="en-PT" sz="3599">
              <a:solidFill>
                <a:srgbClr val="000000"/>
              </a:solidFill>
              <a:latin typeface="Calibri" panose="020F0502020204030204"/>
            </a:endParaRPr>
          </a:p>
        </p:txBody>
      </p:sp>
      <p:sp>
        <p:nvSpPr>
          <p:cNvPr id="6" name="TextBox 5">
            <a:extLst>
              <a:ext uri="{FF2B5EF4-FFF2-40B4-BE49-F238E27FC236}">
                <a16:creationId xmlns:a16="http://schemas.microsoft.com/office/drawing/2014/main" id="{28334755-D41C-244F-83C4-E349F3C8E5A6}"/>
              </a:ext>
            </a:extLst>
          </p:cNvPr>
          <p:cNvSpPr txBox="1"/>
          <p:nvPr/>
        </p:nvSpPr>
        <p:spPr>
          <a:xfrm>
            <a:off x="8242952" y="5827632"/>
            <a:ext cx="184731" cy="646203"/>
          </a:xfrm>
          <a:prstGeom prst="rect">
            <a:avLst/>
          </a:prstGeom>
          <a:noFill/>
        </p:spPr>
        <p:txBody>
          <a:bodyPr wrap="none" rtlCol="0">
            <a:spAutoFit/>
          </a:bodyPr>
          <a:lstStyle/>
          <a:p>
            <a:pPr defTabSz="914171"/>
            <a:endParaRPr lang="en-PT" sz="3599" dirty="0">
              <a:solidFill>
                <a:srgbClr val="000000"/>
              </a:solidFill>
              <a:latin typeface="Calibri" panose="020F0502020204030204"/>
            </a:endParaRPr>
          </a:p>
        </p:txBody>
      </p:sp>
      <p:sp>
        <p:nvSpPr>
          <p:cNvPr id="55" name="Shape 1701">
            <a:extLst>
              <a:ext uri="{FF2B5EF4-FFF2-40B4-BE49-F238E27FC236}">
                <a16:creationId xmlns:a16="http://schemas.microsoft.com/office/drawing/2014/main" id="{CDB5E1EE-1B9E-2242-B682-63B5A5400C3B}"/>
              </a:ext>
            </a:extLst>
          </p:cNvPr>
          <p:cNvSpPr>
            <a:spLocks noChangeArrowheads="1"/>
          </p:cNvSpPr>
          <p:nvPr/>
        </p:nvSpPr>
        <p:spPr bwMode="auto">
          <a:xfrm>
            <a:off x="2487891" y="4975266"/>
            <a:ext cx="1853833" cy="1853833"/>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1</a:t>
            </a:r>
          </a:p>
        </p:txBody>
      </p:sp>
      <p:sp>
        <p:nvSpPr>
          <p:cNvPr id="57" name="Shape 1701">
            <a:extLst>
              <a:ext uri="{FF2B5EF4-FFF2-40B4-BE49-F238E27FC236}">
                <a16:creationId xmlns:a16="http://schemas.microsoft.com/office/drawing/2014/main" id="{626177AE-418F-BB47-AC7D-6C02088BDBD6}"/>
              </a:ext>
            </a:extLst>
          </p:cNvPr>
          <p:cNvSpPr>
            <a:spLocks noChangeArrowheads="1"/>
          </p:cNvSpPr>
          <p:nvPr/>
        </p:nvSpPr>
        <p:spPr bwMode="auto">
          <a:xfrm>
            <a:off x="10438948" y="3331867"/>
            <a:ext cx="1853833" cy="1853833"/>
          </a:xfrm>
          <a:prstGeom prst="ellipse">
            <a:avLst/>
          </a:prstGeom>
          <a:solidFill>
            <a:srgbClr val="FDB913"/>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2</a:t>
            </a:r>
          </a:p>
        </p:txBody>
      </p:sp>
      <p:sp>
        <p:nvSpPr>
          <p:cNvPr id="58" name="Shape 1701">
            <a:extLst>
              <a:ext uri="{FF2B5EF4-FFF2-40B4-BE49-F238E27FC236}">
                <a16:creationId xmlns:a16="http://schemas.microsoft.com/office/drawing/2014/main" id="{9B541A69-F013-0848-BBB2-A3A29139EAF6}"/>
              </a:ext>
            </a:extLst>
          </p:cNvPr>
          <p:cNvSpPr>
            <a:spLocks noChangeArrowheads="1"/>
          </p:cNvSpPr>
          <p:nvPr/>
        </p:nvSpPr>
        <p:spPr bwMode="auto">
          <a:xfrm>
            <a:off x="18647597" y="4912521"/>
            <a:ext cx="1853833" cy="1853833"/>
          </a:xfrm>
          <a:prstGeom prst="ellipse">
            <a:avLst/>
          </a:prstGeom>
          <a:solidFill>
            <a:srgbClr val="62BB46"/>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3</a:t>
            </a:r>
          </a:p>
        </p:txBody>
      </p:sp>
      <p:sp>
        <p:nvSpPr>
          <p:cNvPr id="26" name="TextBox 25">
            <a:extLst>
              <a:ext uri="{FF2B5EF4-FFF2-40B4-BE49-F238E27FC236}">
                <a16:creationId xmlns:a16="http://schemas.microsoft.com/office/drawing/2014/main" id="{0E8DC08F-DB1C-BE4C-A6B2-3DA88F5897E0}"/>
              </a:ext>
            </a:extLst>
          </p:cNvPr>
          <p:cNvSpPr txBox="1"/>
          <p:nvPr/>
        </p:nvSpPr>
        <p:spPr>
          <a:xfrm>
            <a:off x="17204635" y="6858000"/>
            <a:ext cx="4739755" cy="4770408"/>
          </a:xfrm>
          <a:prstGeom prst="rect">
            <a:avLst/>
          </a:prstGeom>
          <a:noFill/>
        </p:spPr>
        <p:txBody>
          <a:bodyPr wrap="square" lIns="91440" tIns="45720" rIns="91440" bIns="45720" rtlCol="0" anchor="t">
            <a:spAutoFit/>
          </a:bodyPr>
          <a:lstStyle/>
          <a:p>
            <a:pPr algn="ctr" defTabSz="914171">
              <a:spcAft>
                <a:spcPts val="1200"/>
              </a:spcAft>
              <a:defRPr/>
            </a:pPr>
            <a:r>
              <a:rPr lang="en-US" b="1" dirty="0">
                <a:solidFill>
                  <a:schemeClr val="tx1">
                    <a:lumMod val="65000"/>
                    <a:lumOff val="35000"/>
                  </a:schemeClr>
                </a:solidFill>
                <a:latin typeface="Arial" panose="020B0604020202020204" pitchFamily="34" charset="0"/>
                <a:cs typeface="Arial" panose="020B0604020202020204" pitchFamily="34" charset="0"/>
              </a:rPr>
              <a:t>Our insight…</a:t>
            </a:r>
            <a:endParaRPr lang="en-US" dirty="0">
              <a:solidFill>
                <a:schemeClr val="tx1">
                  <a:lumMod val="65000"/>
                  <a:lumOff val="35000"/>
                </a:schemeClr>
              </a:solidFill>
              <a:latin typeface="Arial" panose="020B0604020202020204" pitchFamily="34" charset="0"/>
              <a:cs typeface="Arial" panose="020B0604020202020204" pitchFamily="34" charset="0"/>
            </a:endParaRPr>
          </a:p>
          <a:p>
            <a:pPr algn="ctr" defTabSz="914171">
              <a:spcAft>
                <a:spcPts val="1200"/>
              </a:spcAft>
              <a:defRPr/>
            </a:pPr>
            <a:r>
              <a:rPr lang="en-US" dirty="0">
                <a:solidFill>
                  <a:schemeClr val="tx1">
                    <a:lumMod val="65000"/>
                    <a:lumOff val="35000"/>
                  </a:schemeClr>
                </a:solidFill>
                <a:latin typeface="Arial" panose="020B0604020202020204" pitchFamily="34" charset="0"/>
                <a:cs typeface="Arial" panose="020B0604020202020204" pitchFamily="34" charset="0"/>
              </a:rPr>
              <a:t>Providing the play activities/environment for the ECD students will improve the students' learning outcomes</a:t>
            </a:r>
          </a:p>
          <a:p>
            <a:pPr defTabSz="914171"/>
            <a:endParaRPr lang="en-PT" sz="3199"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68631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group of people sitting around a table&#10;&#10;Description automatically generated with medium confidence">
            <a:extLst>
              <a:ext uri="{FF2B5EF4-FFF2-40B4-BE49-F238E27FC236}">
                <a16:creationId xmlns:a16="http://schemas.microsoft.com/office/drawing/2014/main" id="{051D6F21-66D2-CD46-B68E-87B6144445F6}"/>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7387" y="236129"/>
            <a:ext cx="5617753" cy="12461710"/>
          </a:xfrm>
          <a:custGeom>
            <a:avLst/>
            <a:gdLst>
              <a:gd name="connsiteX0" fmla="*/ 0 w 2809608"/>
              <a:gd name="connsiteY0" fmla="*/ 0 h 6232478"/>
              <a:gd name="connsiteX1" fmla="*/ 308127 w 2809608"/>
              <a:gd name="connsiteY1" fmla="*/ 47026 h 6232478"/>
              <a:gd name="connsiteX2" fmla="*/ 2809608 w 2809608"/>
              <a:gd name="connsiteY2" fmla="*/ 3116239 h 6232478"/>
              <a:gd name="connsiteX3" fmla="*/ 308127 w 2809608"/>
              <a:gd name="connsiteY3" fmla="*/ 6185453 h 6232478"/>
              <a:gd name="connsiteX4" fmla="*/ 0 w 2809608"/>
              <a:gd name="connsiteY4" fmla="*/ 6232478 h 623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9608" h="6232478">
                <a:moveTo>
                  <a:pt x="0" y="0"/>
                </a:moveTo>
                <a:lnTo>
                  <a:pt x="308127" y="47026"/>
                </a:lnTo>
                <a:cubicBezTo>
                  <a:pt x="1735719" y="339153"/>
                  <a:pt x="2809608" y="1602286"/>
                  <a:pt x="2809608" y="3116239"/>
                </a:cubicBezTo>
                <a:cubicBezTo>
                  <a:pt x="2809608" y="4630192"/>
                  <a:pt x="1735719" y="5893325"/>
                  <a:pt x="308127" y="6185453"/>
                </a:cubicBezTo>
                <a:lnTo>
                  <a:pt x="0" y="6232478"/>
                </a:lnTo>
                <a:close/>
              </a:path>
            </a:pathLst>
          </a:custGeom>
        </p:spPr>
      </p:pic>
      <p:sp>
        <p:nvSpPr>
          <p:cNvPr id="5" name="Text Placeholder 2">
            <a:extLst>
              <a:ext uri="{FF2B5EF4-FFF2-40B4-BE49-F238E27FC236}">
                <a16:creationId xmlns:a16="http://schemas.microsoft.com/office/drawing/2014/main" id="{D348E3EF-7FAF-D242-88BC-F3F951092A57}"/>
              </a:ext>
            </a:extLst>
          </p:cNvPr>
          <p:cNvSpPr txBox="1">
            <a:spLocks/>
          </p:cNvSpPr>
          <p:nvPr/>
        </p:nvSpPr>
        <p:spPr>
          <a:xfrm>
            <a:off x="483006" y="5255793"/>
            <a:ext cx="3786294" cy="3089567"/>
          </a:xfrm>
          <a:noFill/>
          <a:ln w="9525">
            <a:noFill/>
            <a:miter lim="800000"/>
            <a:headEnd/>
            <a:tailEnd/>
          </a:ln>
        </p:spPr>
        <p:txBody>
          <a:bodyPr vert="horz" wrap="square" lIns="182832" tIns="91416" rIns="182832" bIns="91416"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343">
              <a:spcBef>
                <a:spcPts val="2000"/>
              </a:spcBef>
              <a:buNone/>
            </a:pPr>
            <a:r>
              <a:rPr lang="en-US" sz="7198" b="1" dirty="0">
                <a:solidFill>
                  <a:srgbClr val="FFFFFF"/>
                </a:solidFill>
                <a:latin typeface="CORESANSG-REGULAR" panose="020B0503030302020202" pitchFamily="34" charset="77"/>
                <a:cs typeface="Calibri Light" panose="020F0302020204030204" pitchFamily="34" charset="0"/>
              </a:rPr>
              <a:t>Design </a:t>
            </a:r>
            <a:br>
              <a:rPr lang="en-US" sz="7198" b="1" dirty="0">
                <a:solidFill>
                  <a:srgbClr val="FFFFFF"/>
                </a:solidFill>
                <a:latin typeface="CORESANSG-REGULAR" panose="020B0503030302020202" pitchFamily="34" charset="77"/>
                <a:cs typeface="Calibri Light" panose="020F0302020204030204" pitchFamily="34" charset="0"/>
              </a:rPr>
            </a:br>
            <a:r>
              <a:rPr lang="en-US" sz="7198" b="1" dirty="0">
                <a:solidFill>
                  <a:srgbClr val="FFFFFF"/>
                </a:solidFill>
                <a:latin typeface="CORESANSG-REGULAR" panose="020B0503030302020202" pitchFamily="34" charset="77"/>
                <a:cs typeface="Calibri Light" panose="020F0302020204030204" pitchFamily="34" charset="0"/>
              </a:rPr>
              <a:t>Process</a:t>
            </a:r>
            <a:endParaRPr lang="en-US" sz="7198" dirty="0">
              <a:solidFill>
                <a:srgbClr val="FFFFFF"/>
              </a:solidFill>
              <a:latin typeface="CORESANSG-EXTRALIGHT" panose="020B0203030302020202" pitchFamily="34" charset="77"/>
              <a:cs typeface="Calibri Light" panose="020F0302020204030204" pitchFamily="34" charset="0"/>
            </a:endParaRPr>
          </a:p>
        </p:txBody>
      </p:sp>
      <p:sp>
        <p:nvSpPr>
          <p:cNvPr id="6" name="Text Placeholder 3">
            <a:extLst>
              <a:ext uri="{FF2B5EF4-FFF2-40B4-BE49-F238E27FC236}">
                <a16:creationId xmlns:a16="http://schemas.microsoft.com/office/drawing/2014/main" id="{589A4A77-4B23-F740-8790-C86EB304578B}"/>
              </a:ext>
            </a:extLst>
          </p:cNvPr>
          <p:cNvSpPr txBox="1">
            <a:spLocks/>
          </p:cNvSpPr>
          <p:nvPr/>
        </p:nvSpPr>
        <p:spPr>
          <a:xfrm>
            <a:off x="7145576" y="1348028"/>
            <a:ext cx="14663837" cy="942554"/>
          </a:xfrm>
        </p:spPr>
        <p:txBody>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7F7F7F"/>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1828343">
              <a:spcBef>
                <a:spcPts val="1200"/>
              </a:spcBef>
              <a:defRPr/>
            </a:pPr>
            <a:r>
              <a:rPr lang="en-US" sz="4400" dirty="0">
                <a:solidFill>
                  <a:srgbClr val="42BEF3"/>
                </a:solidFill>
                <a:latin typeface="Calibri (Body)"/>
                <a:ea typeface="ＭＳ Ｐゴシック" charset="0"/>
                <a:cs typeface="Calibri Light" panose="020F0302020204030204" pitchFamily="34" charset="0"/>
              </a:rPr>
              <a:t>So, we created… and we learned…</a:t>
            </a:r>
          </a:p>
        </p:txBody>
      </p:sp>
      <p:cxnSp>
        <p:nvCxnSpPr>
          <p:cNvPr id="9" name="Straight Connector 8">
            <a:extLst>
              <a:ext uri="{FF2B5EF4-FFF2-40B4-BE49-F238E27FC236}">
                <a16:creationId xmlns:a16="http://schemas.microsoft.com/office/drawing/2014/main" id="{C2C3FF9F-8235-874E-ADF6-ABA963CB0C03}"/>
              </a:ext>
            </a:extLst>
          </p:cNvPr>
          <p:cNvCxnSpPr>
            <a:cxnSpLocks/>
          </p:cNvCxnSpPr>
          <p:nvPr/>
        </p:nvCxnSpPr>
        <p:spPr>
          <a:xfrm>
            <a:off x="2907336" y="12299179"/>
            <a:ext cx="20893196"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BB2A950-DF27-F34D-A1BF-75C08380DA3F}"/>
              </a:ext>
            </a:extLst>
          </p:cNvPr>
          <p:cNvSpPr txBox="1"/>
          <p:nvPr/>
        </p:nvSpPr>
        <p:spPr>
          <a:xfrm>
            <a:off x="7119483" y="2442297"/>
            <a:ext cx="16253727" cy="2246769"/>
          </a:xfrm>
          <a:prstGeom prst="rect">
            <a:avLst/>
          </a:prstGeom>
          <a:noFill/>
        </p:spPr>
        <p:txBody>
          <a:bodyPr wrap="square" rtlCol="0">
            <a:spAutoFit/>
          </a:bodyPr>
          <a:lstStyle/>
          <a:p>
            <a:pPr defTabSz="914171"/>
            <a:r>
              <a:rPr lang="en-GB" sz="2800" b="1" dirty="0">
                <a:latin typeface="Arial" panose="020B0604020202020204" pitchFamily="34" charset="0"/>
                <a:cs typeface="Arial" panose="020B0604020202020204" pitchFamily="34" charset="0"/>
              </a:rPr>
              <a:t>Prototyping: </a:t>
            </a:r>
            <a:r>
              <a:rPr lang="en-US" sz="2800" dirty="0">
                <a:latin typeface="Arial" panose="020B0604020202020204" pitchFamily="34" charset="0"/>
                <a:cs typeface="Arial" panose="020B0604020202020204" pitchFamily="34" charset="0"/>
              </a:rPr>
              <a:t>1. Provide the contents and topics of the training for the teachers and get their opinions. 2. Provision of teaching materials for prototype testing. 3. Equipping one of the classes in the school to hold a prototype testing session. 4. Preparation for two days of prototype testing, that in the first day AKF master trainer did some activities for teachers, and after that, the teachers practiced the activities in the class.</a:t>
            </a:r>
            <a:endParaRPr lang="en-GB"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BBE0734-9EAD-4F4E-AD46-A59D9037CA72}"/>
              </a:ext>
            </a:extLst>
          </p:cNvPr>
          <p:cNvSpPr txBox="1"/>
          <p:nvPr/>
        </p:nvSpPr>
        <p:spPr>
          <a:xfrm>
            <a:off x="8069871" y="5352461"/>
            <a:ext cx="15303339" cy="3108543"/>
          </a:xfrm>
          <a:prstGeom prst="rect">
            <a:avLst/>
          </a:prstGeom>
          <a:noFill/>
        </p:spPr>
        <p:txBody>
          <a:bodyPr wrap="square" rtlCol="0">
            <a:spAutoFit/>
          </a:bodyPr>
          <a:lstStyle/>
          <a:p>
            <a:pPr defTabSz="914171">
              <a:spcBef>
                <a:spcPts val="0"/>
              </a:spcBef>
              <a:spcAft>
                <a:spcPts val="0"/>
              </a:spcAft>
            </a:pPr>
            <a:r>
              <a:rPr lang="en-US" sz="2800" b="1" dirty="0">
                <a:solidFill>
                  <a:srgbClr val="000000">
                    <a:lumMod val="75000"/>
                    <a:lumOff val="25000"/>
                  </a:srgbClr>
                </a:solidFill>
                <a:latin typeface="Arial" panose="020B0604020202020204" pitchFamily="34" charset="0"/>
                <a:cs typeface="Arial" panose="020B0604020202020204" pitchFamily="34" charset="0"/>
              </a:rPr>
              <a:t>Assumptions: </a:t>
            </a:r>
          </a:p>
          <a:p>
            <a:pPr defTabSz="914171">
              <a:spcBef>
                <a:spcPts val="0"/>
              </a:spcBef>
              <a:spcAft>
                <a:spcPts val="0"/>
              </a:spcAft>
            </a:pPr>
            <a:r>
              <a:rPr lang="en-US" sz="2800" dirty="0">
                <a:solidFill>
                  <a:srgbClr val="000000">
                    <a:lumMod val="75000"/>
                    <a:lumOff val="25000"/>
                  </a:srgbClr>
                </a:solidFill>
                <a:latin typeface="Arial" panose="020B0604020202020204" pitchFamily="34" charset="0"/>
                <a:cs typeface="Arial" panose="020B0604020202020204" pitchFamily="34" charset="0"/>
              </a:rPr>
              <a:t>1. The teacher is interested and actively participating in the training.</a:t>
            </a:r>
          </a:p>
          <a:p>
            <a:pPr defTabSz="914171">
              <a:spcBef>
                <a:spcPts val="0"/>
              </a:spcBef>
              <a:spcAft>
                <a:spcPts val="0"/>
              </a:spcAft>
            </a:pPr>
            <a:r>
              <a:rPr lang="en-US" sz="2800" dirty="0">
                <a:solidFill>
                  <a:srgbClr val="000000">
                    <a:lumMod val="75000"/>
                    <a:lumOff val="25000"/>
                  </a:srgbClr>
                </a:solidFill>
                <a:latin typeface="Arial" panose="020B0604020202020204" pitchFamily="34" charset="0"/>
                <a:cs typeface="Arial" panose="020B0604020202020204" pitchFamily="34" charset="0"/>
              </a:rPr>
              <a:t>2. The teacher is interested to understand new teaching methods and activities.</a:t>
            </a:r>
          </a:p>
          <a:p>
            <a:pPr defTabSz="914171">
              <a:spcBef>
                <a:spcPts val="0"/>
              </a:spcBef>
              <a:spcAft>
                <a:spcPts val="0"/>
              </a:spcAft>
            </a:pPr>
            <a:r>
              <a:rPr lang="en-US" sz="2800" dirty="0">
                <a:solidFill>
                  <a:srgbClr val="000000">
                    <a:lumMod val="75000"/>
                    <a:lumOff val="25000"/>
                  </a:srgbClr>
                </a:solidFill>
                <a:latin typeface="Arial" panose="020B0604020202020204" pitchFamily="34" charset="0"/>
                <a:cs typeface="Arial" panose="020B0604020202020204" pitchFamily="34" charset="0"/>
              </a:rPr>
              <a:t>3. The teacher learned new ECD activities.</a:t>
            </a:r>
          </a:p>
          <a:p>
            <a:pPr defTabSz="914171">
              <a:spcBef>
                <a:spcPts val="0"/>
              </a:spcBef>
              <a:spcAft>
                <a:spcPts val="0"/>
              </a:spcAft>
            </a:pPr>
            <a:r>
              <a:rPr lang="en-US" sz="2800" dirty="0">
                <a:solidFill>
                  <a:srgbClr val="000000">
                    <a:lumMod val="75000"/>
                    <a:lumOff val="25000"/>
                  </a:srgbClr>
                </a:solidFill>
                <a:latin typeface="Arial" panose="020B0604020202020204" pitchFamily="34" charset="0"/>
                <a:cs typeface="Arial" panose="020B0604020202020204" pitchFamily="34" charset="0"/>
              </a:rPr>
              <a:t>4. The students’ participation in the class increased.</a:t>
            </a:r>
          </a:p>
          <a:p>
            <a:pPr defTabSz="914171">
              <a:spcBef>
                <a:spcPts val="0"/>
              </a:spcBef>
              <a:spcAft>
                <a:spcPts val="0"/>
              </a:spcAft>
            </a:pPr>
            <a:r>
              <a:rPr lang="en-US" sz="2800" dirty="0">
                <a:solidFill>
                  <a:srgbClr val="000000">
                    <a:lumMod val="75000"/>
                    <a:lumOff val="25000"/>
                  </a:srgbClr>
                </a:solidFill>
                <a:latin typeface="Arial" panose="020B0604020202020204" pitchFamily="34" charset="0"/>
                <a:cs typeface="Arial" panose="020B0604020202020204" pitchFamily="34" charset="0"/>
              </a:rPr>
              <a:t>5. The student learns the lesson through play/games.</a:t>
            </a:r>
          </a:p>
          <a:p>
            <a:pPr defTabSz="914171">
              <a:spcBef>
                <a:spcPts val="0"/>
              </a:spcBef>
              <a:spcAft>
                <a:spcPts val="0"/>
              </a:spcAft>
            </a:pPr>
            <a:r>
              <a:rPr lang="en-US" sz="2800" dirty="0">
                <a:solidFill>
                  <a:srgbClr val="000000">
                    <a:lumMod val="75000"/>
                    <a:lumOff val="25000"/>
                  </a:srgbClr>
                </a:solidFill>
                <a:latin typeface="Arial" panose="020B0604020202020204" pitchFamily="34" charset="0"/>
                <a:cs typeface="Arial" panose="020B0604020202020204" pitchFamily="34" charset="0"/>
              </a:rPr>
              <a:t>6. The learning outcomes of the students increased.</a:t>
            </a:r>
          </a:p>
        </p:txBody>
      </p:sp>
      <p:sp>
        <p:nvSpPr>
          <p:cNvPr id="14" name="TextBox 13">
            <a:extLst>
              <a:ext uri="{FF2B5EF4-FFF2-40B4-BE49-F238E27FC236}">
                <a16:creationId xmlns:a16="http://schemas.microsoft.com/office/drawing/2014/main" id="{B480E4F1-E9D7-EE4D-82E8-37BEF34189F3}"/>
              </a:ext>
            </a:extLst>
          </p:cNvPr>
          <p:cNvSpPr txBox="1"/>
          <p:nvPr/>
        </p:nvSpPr>
        <p:spPr>
          <a:xfrm>
            <a:off x="7473381" y="9092668"/>
            <a:ext cx="15899830" cy="2246769"/>
          </a:xfrm>
          <a:prstGeom prst="rect">
            <a:avLst/>
          </a:prstGeom>
          <a:noFill/>
        </p:spPr>
        <p:txBody>
          <a:bodyPr wrap="square" rtlCol="0">
            <a:spAutoFit/>
          </a:bodyPr>
          <a:lstStyle/>
          <a:p>
            <a:pPr defTabSz="914171">
              <a:spcAft>
                <a:spcPts val="1200"/>
              </a:spcAft>
            </a:pPr>
            <a:r>
              <a:rPr lang="en-GB" sz="2800" b="1" dirty="0">
                <a:solidFill>
                  <a:srgbClr val="000000">
                    <a:lumMod val="75000"/>
                    <a:lumOff val="25000"/>
                  </a:srgbClr>
                </a:solidFill>
                <a:latin typeface="Arial" panose="020B0604020202020204" pitchFamily="34" charset="0"/>
                <a:cs typeface="Arial" panose="020B0604020202020204" pitchFamily="34" charset="0"/>
              </a:rPr>
              <a:t>Learned</a:t>
            </a:r>
            <a:r>
              <a:rPr lang="en-GB" sz="2800" b="1">
                <a:solidFill>
                  <a:srgbClr val="000000">
                    <a:lumMod val="75000"/>
                    <a:lumOff val="25000"/>
                  </a:srgbClr>
                </a:solidFill>
                <a:latin typeface="Arial" panose="020B0604020202020204" pitchFamily="34" charset="0"/>
                <a:cs typeface="Arial" panose="020B0604020202020204" pitchFamily="34" charset="0"/>
              </a:rPr>
              <a:t>: </a:t>
            </a:r>
            <a:r>
              <a:rPr lang="en-US" sz="2800">
                <a:solidFill>
                  <a:srgbClr val="000000">
                    <a:lumMod val="75000"/>
                    <a:lumOff val="25000"/>
                  </a:srgbClr>
                </a:solidFill>
                <a:latin typeface="Arial" panose="020B0604020202020204" pitchFamily="34" charset="0"/>
                <a:cs typeface="Arial" panose="020B0604020202020204" pitchFamily="34" charset="0"/>
              </a:rPr>
              <a:t>The </a:t>
            </a:r>
            <a:r>
              <a:rPr lang="en-US" sz="2800" dirty="0">
                <a:solidFill>
                  <a:srgbClr val="000000">
                    <a:lumMod val="75000"/>
                    <a:lumOff val="25000"/>
                  </a:srgbClr>
                </a:solidFill>
                <a:latin typeface="Arial" panose="020B0604020202020204" pitchFamily="34" charset="0"/>
                <a:cs typeface="Arial" panose="020B0604020202020204" pitchFamily="34" charset="0"/>
              </a:rPr>
              <a:t>testing prototype showed that all the students were active during activities, and the students were at the center of the activities and learned with each other to improve their literacy, numeracy, and non-academic skills. The activities were like play/games, and the implementation of the activities was as entertainment. The teachers said that implementing these activities would solve the learning problems.</a:t>
            </a:r>
            <a:endParaRPr lang="en-GB" sz="28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0650080-F755-3548-88B9-DFCAF160C7CD}"/>
              </a:ext>
            </a:extLst>
          </p:cNvPr>
          <p:cNvSpPr txBox="1"/>
          <p:nvPr/>
        </p:nvSpPr>
        <p:spPr>
          <a:xfrm>
            <a:off x="23489312" y="5176873"/>
            <a:ext cx="184731" cy="646203"/>
          </a:xfrm>
          <a:prstGeom prst="rect">
            <a:avLst/>
          </a:prstGeom>
          <a:noFill/>
        </p:spPr>
        <p:txBody>
          <a:bodyPr wrap="none" rtlCol="0">
            <a:spAutoFit/>
          </a:bodyPr>
          <a:lstStyle/>
          <a:p>
            <a:pPr defTabSz="914171"/>
            <a:endParaRPr lang="en-PT" sz="3599" dirty="0">
              <a:solidFill>
                <a:srgbClr val="000000"/>
              </a:solidFill>
              <a:latin typeface="Calibri" panose="020F0502020204030204"/>
            </a:endParaRPr>
          </a:p>
        </p:txBody>
      </p:sp>
      <p:sp>
        <p:nvSpPr>
          <p:cNvPr id="24" name="Shape 1701">
            <a:extLst>
              <a:ext uri="{FF2B5EF4-FFF2-40B4-BE49-F238E27FC236}">
                <a16:creationId xmlns:a16="http://schemas.microsoft.com/office/drawing/2014/main" id="{1B159C3B-48D0-C74A-8DB0-F037C4F5F15F}"/>
              </a:ext>
            </a:extLst>
          </p:cNvPr>
          <p:cNvSpPr>
            <a:spLocks noChangeArrowheads="1"/>
          </p:cNvSpPr>
          <p:nvPr/>
        </p:nvSpPr>
        <p:spPr bwMode="auto">
          <a:xfrm>
            <a:off x="3893555" y="3449592"/>
            <a:ext cx="2159438" cy="2159438"/>
          </a:xfrm>
          <a:prstGeom prst="ellipse">
            <a:avLst/>
          </a:pr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1</a:t>
            </a:r>
          </a:p>
        </p:txBody>
      </p:sp>
      <p:sp>
        <p:nvSpPr>
          <p:cNvPr id="25" name="Shape 1703">
            <a:extLst>
              <a:ext uri="{FF2B5EF4-FFF2-40B4-BE49-F238E27FC236}">
                <a16:creationId xmlns:a16="http://schemas.microsoft.com/office/drawing/2014/main" id="{3B1710FD-3CD4-2C44-85BE-A3098EABDA1C}"/>
              </a:ext>
            </a:extLst>
          </p:cNvPr>
          <p:cNvSpPr>
            <a:spLocks noChangeArrowheads="1"/>
          </p:cNvSpPr>
          <p:nvPr/>
        </p:nvSpPr>
        <p:spPr bwMode="auto">
          <a:xfrm>
            <a:off x="4358915" y="6065078"/>
            <a:ext cx="2159438" cy="2159438"/>
          </a:xfrm>
          <a:prstGeom prst="ellipse">
            <a:avLst/>
          </a:prstGeom>
          <a:solidFill>
            <a:srgbClr val="117BBA"/>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2</a:t>
            </a:r>
          </a:p>
        </p:txBody>
      </p:sp>
      <p:sp>
        <p:nvSpPr>
          <p:cNvPr id="26" name="Shape 1705">
            <a:extLst>
              <a:ext uri="{FF2B5EF4-FFF2-40B4-BE49-F238E27FC236}">
                <a16:creationId xmlns:a16="http://schemas.microsoft.com/office/drawing/2014/main" id="{E2C43ACE-60F2-1048-BBB7-BD358B0AE761}"/>
              </a:ext>
            </a:extLst>
          </p:cNvPr>
          <p:cNvSpPr>
            <a:spLocks noChangeArrowheads="1"/>
          </p:cNvSpPr>
          <p:nvPr/>
        </p:nvSpPr>
        <p:spPr bwMode="auto">
          <a:xfrm>
            <a:off x="3530896" y="8777720"/>
            <a:ext cx="2159438" cy="2159438"/>
          </a:xfrm>
          <a:prstGeom prst="ellipse">
            <a:avLst/>
          </a:prstGeom>
          <a:solidFill>
            <a:srgbClr val="62BB46"/>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3</a:t>
            </a:r>
          </a:p>
        </p:txBody>
      </p:sp>
      <p:sp>
        <p:nvSpPr>
          <p:cNvPr id="2" name="TextBox 1">
            <a:extLst>
              <a:ext uri="{FF2B5EF4-FFF2-40B4-BE49-F238E27FC236}">
                <a16:creationId xmlns:a16="http://schemas.microsoft.com/office/drawing/2014/main" id="{1E112FD3-8204-9048-9B64-4AF14705C177}"/>
              </a:ext>
            </a:extLst>
          </p:cNvPr>
          <p:cNvSpPr txBox="1"/>
          <p:nvPr/>
        </p:nvSpPr>
        <p:spPr>
          <a:xfrm>
            <a:off x="15226041" y="15799089"/>
            <a:ext cx="184731" cy="646203"/>
          </a:xfrm>
          <a:prstGeom prst="rect">
            <a:avLst/>
          </a:prstGeom>
          <a:noFill/>
        </p:spPr>
        <p:txBody>
          <a:bodyPr wrap="none" rtlCol="0">
            <a:spAutoFit/>
          </a:bodyPr>
          <a:lstStyle/>
          <a:p>
            <a:pPr defTabSz="914171"/>
            <a:endParaRPr lang="en-PT" sz="3599" dirty="0">
              <a:solidFill>
                <a:srgbClr val="000000"/>
              </a:solidFill>
              <a:latin typeface="Calibri" panose="020F0502020204030204"/>
            </a:endParaRPr>
          </a:p>
        </p:txBody>
      </p:sp>
      <p:sp>
        <p:nvSpPr>
          <p:cNvPr id="34" name="TextBox 33">
            <a:extLst>
              <a:ext uri="{FF2B5EF4-FFF2-40B4-BE49-F238E27FC236}">
                <a16:creationId xmlns:a16="http://schemas.microsoft.com/office/drawing/2014/main" id="{9139C1E7-742A-934E-AC34-648283B2A26D}"/>
              </a:ext>
            </a:extLst>
          </p:cNvPr>
          <p:cNvSpPr txBox="1"/>
          <p:nvPr/>
        </p:nvSpPr>
        <p:spPr>
          <a:xfrm>
            <a:off x="22809089" y="-1468653"/>
            <a:ext cx="184731" cy="646203"/>
          </a:xfrm>
          <a:prstGeom prst="rect">
            <a:avLst/>
          </a:prstGeom>
          <a:noFill/>
        </p:spPr>
        <p:txBody>
          <a:bodyPr wrap="none" rtlCol="0">
            <a:spAutoFit/>
          </a:bodyPr>
          <a:lstStyle/>
          <a:p>
            <a:pPr defTabSz="914171"/>
            <a:endParaRPr lang="en-PT" sz="3599" dirty="0">
              <a:solidFill>
                <a:srgbClr val="000000"/>
              </a:solidFill>
              <a:latin typeface="Calibri" panose="020F0502020204030204"/>
            </a:endParaRPr>
          </a:p>
        </p:txBody>
      </p:sp>
      <p:sp>
        <p:nvSpPr>
          <p:cNvPr id="37" name="Text Placeholder 2">
            <a:extLst>
              <a:ext uri="{FF2B5EF4-FFF2-40B4-BE49-F238E27FC236}">
                <a16:creationId xmlns:a16="http://schemas.microsoft.com/office/drawing/2014/main" id="{70738148-1181-0A46-8600-E111CDCED454}"/>
              </a:ext>
            </a:extLst>
          </p:cNvPr>
          <p:cNvSpPr txBox="1">
            <a:spLocks/>
          </p:cNvSpPr>
          <p:nvPr/>
        </p:nvSpPr>
        <p:spPr>
          <a:xfrm>
            <a:off x="6958520" y="372306"/>
            <a:ext cx="12893402" cy="1525208"/>
          </a:xfrm>
          <a:noFill/>
          <a:ln w="9525">
            <a:noFill/>
            <a:miter lim="800000"/>
            <a:headEnd/>
            <a:tailEnd/>
          </a:ln>
        </p:spPr>
        <p:txBody>
          <a:bodyPr vert="horz" wrap="square" lIns="182832" tIns="91416" rIns="182832" bIns="91416"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828343">
              <a:spcBef>
                <a:spcPts val="2000"/>
              </a:spcBef>
              <a:buNone/>
            </a:pPr>
            <a:r>
              <a:rPr lang="en-US" sz="6000" b="1" dirty="0">
                <a:solidFill>
                  <a:srgbClr val="00AEEF"/>
                </a:solidFill>
                <a:latin typeface="Arial" panose="020B0604020202020204" pitchFamily="34" charset="0"/>
                <a:cs typeface="Arial" panose="020B0604020202020204" pitchFamily="34" charset="0"/>
              </a:rPr>
              <a:t>Prototyping and Testing</a:t>
            </a:r>
          </a:p>
        </p:txBody>
      </p:sp>
      <p:cxnSp>
        <p:nvCxnSpPr>
          <p:cNvPr id="49" name="Straight Connector 48">
            <a:extLst>
              <a:ext uri="{FF2B5EF4-FFF2-40B4-BE49-F238E27FC236}">
                <a16:creationId xmlns:a16="http://schemas.microsoft.com/office/drawing/2014/main" id="{9326D6F9-DDF0-234B-B2BB-2FA38A0CFFBE}"/>
              </a:ext>
            </a:extLst>
          </p:cNvPr>
          <p:cNvCxnSpPr>
            <a:cxnSpLocks/>
            <a:endCxn id="10" idx="1"/>
          </p:cNvCxnSpPr>
          <p:nvPr/>
        </p:nvCxnSpPr>
        <p:spPr>
          <a:xfrm flipV="1">
            <a:off x="5959385" y="3565682"/>
            <a:ext cx="1160098" cy="768152"/>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1F1EE6-84AC-6C4B-BFDB-D30444EB1169}"/>
              </a:ext>
            </a:extLst>
          </p:cNvPr>
          <p:cNvCxnSpPr>
            <a:cxnSpLocks/>
          </p:cNvCxnSpPr>
          <p:nvPr/>
        </p:nvCxnSpPr>
        <p:spPr>
          <a:xfrm>
            <a:off x="6455004" y="7144795"/>
            <a:ext cx="1498765" cy="0"/>
          </a:xfrm>
          <a:prstGeom prst="line">
            <a:avLst/>
          </a:prstGeom>
          <a:ln w="22225">
            <a:solidFill>
              <a:srgbClr val="107BBA"/>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8D1858F-DF7D-814B-B84B-32BA8B601AB0}"/>
              </a:ext>
            </a:extLst>
          </p:cNvPr>
          <p:cNvCxnSpPr>
            <a:cxnSpLocks/>
            <a:endCxn id="14" idx="1"/>
          </p:cNvCxnSpPr>
          <p:nvPr/>
        </p:nvCxnSpPr>
        <p:spPr>
          <a:xfrm>
            <a:off x="5606944" y="9974467"/>
            <a:ext cx="1866437" cy="241586"/>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6878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
          <p:cNvSpPr>
            <a:spLocks noGrp="1"/>
          </p:cNvSpPr>
          <p:nvPr>
            <p:ph type="body" sz="quarter" idx="4294967295"/>
          </p:nvPr>
        </p:nvSpPr>
        <p:spPr>
          <a:xfrm>
            <a:off x="25586851" y="665273"/>
            <a:ext cx="16996967" cy="766284"/>
          </a:xfrm>
          <a:noFill/>
          <a:ln w="9525">
            <a:noFill/>
            <a:miter lim="800000"/>
            <a:headEnd/>
            <a:tailEnd/>
          </a:ln>
        </p:spPr>
        <p:txBody>
          <a:bodyPr vert="horz" wrap="square" lIns="182832" tIns="91416" rIns="182832" bIns="91416" numCol="1" anchor="t" anchorCtr="0" compatLnSpc="1">
            <a:prstTxWarp prst="textNoShape">
              <a:avLst/>
            </a:prstTxWarp>
          </a:bodyPr>
          <a:lstStyle/>
          <a:p>
            <a:pPr marL="0" indent="0">
              <a:buNone/>
            </a:pPr>
            <a:r>
              <a:rPr lang="en-US" b="1" dirty="0">
                <a:solidFill>
                  <a:srgbClr val="00B050"/>
                </a:solidFill>
                <a:latin typeface="Calibri Light" panose="020F0302020204030204" pitchFamily="34" charset="0"/>
                <a:cs typeface="Calibri Light" panose="020F0302020204030204" pitchFamily="34" charset="0"/>
              </a:rPr>
              <a:t> </a:t>
            </a:r>
          </a:p>
        </p:txBody>
      </p:sp>
      <p:sp>
        <p:nvSpPr>
          <p:cNvPr id="5" name="Text Placeholder 2">
            <a:extLst>
              <a:ext uri="{FF2B5EF4-FFF2-40B4-BE49-F238E27FC236}">
                <a16:creationId xmlns:a16="http://schemas.microsoft.com/office/drawing/2014/main" id="{3FA686FD-7F24-3949-91A4-9597AC14E5F7}"/>
              </a:ext>
            </a:extLst>
          </p:cNvPr>
          <p:cNvSpPr txBox="1">
            <a:spLocks/>
          </p:cNvSpPr>
          <p:nvPr/>
        </p:nvSpPr>
        <p:spPr>
          <a:xfrm>
            <a:off x="2602028" y="665273"/>
            <a:ext cx="19173594" cy="1107701"/>
          </a:xfrm>
          <a:noFill/>
          <a:ln w="9525">
            <a:noFill/>
            <a:miter lim="800000"/>
            <a:headEnd/>
            <a:tailEnd/>
          </a:ln>
        </p:spPr>
        <p:txBody>
          <a:bodyPr vert="horz" wrap="square" lIns="182832" tIns="91416" rIns="182832" bIns="91416" numCol="1" anchor="t" anchorCtr="0" compatLnSpc="1">
            <a:prstTxWarp prst="textNoShape">
              <a:avLst/>
            </a:prstTxWarp>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828343">
              <a:spcBef>
                <a:spcPts val="2000"/>
              </a:spcBef>
              <a:buNone/>
            </a:pPr>
            <a:r>
              <a:rPr lang="en-US" sz="6000" b="1" dirty="0">
                <a:solidFill>
                  <a:srgbClr val="00AEEF"/>
                </a:solidFill>
                <a:latin typeface="Arial" panose="020B0604020202020204" pitchFamily="34" charset="0"/>
                <a:cs typeface="Arial" panose="020B0604020202020204" pitchFamily="34" charset="0"/>
              </a:rPr>
              <a:t>About Innovation</a:t>
            </a:r>
          </a:p>
        </p:txBody>
      </p:sp>
      <p:sp>
        <p:nvSpPr>
          <p:cNvPr id="6" name="Text Placeholder 3">
            <a:extLst>
              <a:ext uri="{FF2B5EF4-FFF2-40B4-BE49-F238E27FC236}">
                <a16:creationId xmlns:a16="http://schemas.microsoft.com/office/drawing/2014/main" id="{B88E8FCF-34F6-6F4C-9836-89F0C29C599A}"/>
              </a:ext>
            </a:extLst>
          </p:cNvPr>
          <p:cNvSpPr txBox="1">
            <a:spLocks/>
          </p:cNvSpPr>
          <p:nvPr/>
        </p:nvSpPr>
        <p:spPr>
          <a:xfrm>
            <a:off x="3514160" y="1649383"/>
            <a:ext cx="17349331" cy="871309"/>
          </a:xfrm>
        </p:spPr>
        <p:txBody>
          <a:bodyPr/>
          <a:lstStyle>
            <a:lvl1pPr marL="0" indent="0" algn="ctr" defTabSz="914400" rtl="0" eaLnBrk="1" latinLnBrk="0" hangingPunct="1">
              <a:lnSpc>
                <a:spcPct val="90000"/>
              </a:lnSpc>
              <a:spcBef>
                <a:spcPts val="1000"/>
              </a:spcBef>
              <a:buFont typeface="Arial" panose="020B0604020202020204" pitchFamily="34" charset="0"/>
              <a:buNone/>
              <a:defRPr sz="2000" b="0" i="0" kern="1200">
                <a:solidFill>
                  <a:srgbClr val="7F7F7F"/>
                </a:solidFill>
                <a:latin typeface="Lato Light" panose="020F03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Lato Light" panose="020F03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Lato Light" panose="020F03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Lato Light" panose="020F03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343">
              <a:spcBef>
                <a:spcPts val="1200"/>
              </a:spcBef>
              <a:defRPr/>
            </a:pPr>
            <a:r>
              <a:rPr lang="en-US" sz="4000" dirty="0">
                <a:solidFill>
                  <a:srgbClr val="42BEF3"/>
                </a:solidFill>
                <a:latin typeface="Arial" panose="020B0604020202020204" pitchFamily="34" charset="0"/>
                <a:ea typeface="ＭＳ Ｐゴシック" charset="0"/>
                <a:cs typeface="Arial" panose="020B0604020202020204" pitchFamily="34" charset="0"/>
              </a:rPr>
              <a:t>How we implemented our innovation</a:t>
            </a:r>
          </a:p>
        </p:txBody>
      </p:sp>
      <p:cxnSp>
        <p:nvCxnSpPr>
          <p:cNvPr id="9" name="Straight Connector 8">
            <a:extLst>
              <a:ext uri="{FF2B5EF4-FFF2-40B4-BE49-F238E27FC236}">
                <a16:creationId xmlns:a16="http://schemas.microsoft.com/office/drawing/2014/main" id="{9E175073-13E1-0B44-BA07-5E70AB5FD686}"/>
              </a:ext>
            </a:extLst>
          </p:cNvPr>
          <p:cNvCxnSpPr>
            <a:cxnSpLocks/>
          </p:cNvCxnSpPr>
          <p:nvPr/>
        </p:nvCxnSpPr>
        <p:spPr>
          <a:xfrm>
            <a:off x="819320" y="12299179"/>
            <a:ext cx="2298121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3A4598-0572-4740-9C45-A4ECE258A4F2}"/>
              </a:ext>
            </a:extLst>
          </p:cNvPr>
          <p:cNvSpPr txBox="1"/>
          <p:nvPr/>
        </p:nvSpPr>
        <p:spPr>
          <a:xfrm>
            <a:off x="1154228" y="6015965"/>
            <a:ext cx="6247910" cy="4500784"/>
          </a:xfrm>
          <a:prstGeom prst="rect">
            <a:avLst/>
          </a:prstGeom>
          <a:noFill/>
        </p:spPr>
        <p:txBody>
          <a:bodyPr wrap="square" rtlCol="0">
            <a:spAutoFit/>
          </a:bodyPr>
          <a:lstStyle/>
          <a:p>
            <a:pPr algn="ctr" defTabSz="914171"/>
            <a:r>
              <a:rPr lang="en-GB" sz="3200" b="1" dirty="0">
                <a:solidFill>
                  <a:schemeClr val="tx1">
                    <a:lumMod val="65000"/>
                    <a:lumOff val="35000"/>
                  </a:schemeClr>
                </a:solidFill>
                <a:latin typeface="Arial" panose="020B0604020202020204" pitchFamily="34" charset="0"/>
                <a:cs typeface="Arial" panose="020B0604020202020204" pitchFamily="34" charset="0"/>
              </a:rPr>
              <a:t>Key activities</a:t>
            </a:r>
          </a:p>
          <a:p>
            <a:pPr marR="0" lvl="0" algn="ctr" rtl="0">
              <a:lnSpc>
                <a:spcPct val="115000"/>
              </a:lnSpc>
              <a:spcBef>
                <a:spcPts val="0"/>
              </a:spcBef>
              <a:spcAft>
                <a:spcPts val="0"/>
              </a:spcAft>
            </a:pPr>
            <a:r>
              <a:rPr lang="en-US" sz="32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First letter collection game, Line puzzle game, Story telling, Teaching the alphabet to children by reading poetry, Play with Shapes, Make Shape Pictures, Play with Numbers, Happy games, and Cartoon drawing.</a:t>
            </a:r>
            <a:endParaRPr lang="en-GB" sz="3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FC5BEAD-CD6E-E645-A95A-15249E14C5A2}"/>
              </a:ext>
            </a:extLst>
          </p:cNvPr>
          <p:cNvSpPr txBox="1"/>
          <p:nvPr/>
        </p:nvSpPr>
        <p:spPr>
          <a:xfrm>
            <a:off x="9049023" y="6063545"/>
            <a:ext cx="6247910" cy="3693319"/>
          </a:xfrm>
          <a:prstGeom prst="rect">
            <a:avLst/>
          </a:prstGeom>
          <a:noFill/>
        </p:spPr>
        <p:txBody>
          <a:bodyPr wrap="square" rtlCol="0">
            <a:spAutoFit/>
          </a:bodyPr>
          <a:lstStyle/>
          <a:p>
            <a:pPr algn="ctr" defTabSz="914171">
              <a:spcAft>
                <a:spcPts val="1200"/>
              </a:spcAft>
            </a:pPr>
            <a:r>
              <a:rPr lang="en-GB" sz="3200" b="1" dirty="0">
                <a:solidFill>
                  <a:schemeClr val="tx1">
                    <a:lumMod val="65000"/>
                    <a:lumOff val="35000"/>
                  </a:schemeClr>
                </a:solidFill>
                <a:latin typeface="Arial" panose="020B0604020202020204" pitchFamily="34" charset="0"/>
                <a:cs typeface="Arial" panose="020B0604020202020204" pitchFamily="34" charset="0"/>
              </a:rPr>
              <a:t>Resources</a:t>
            </a:r>
          </a:p>
          <a:p>
            <a:pPr algn="ctr" defTabSz="914171">
              <a:spcAft>
                <a:spcPts val="1200"/>
              </a:spcAft>
            </a:pPr>
            <a:r>
              <a:rPr lang="en-US" sz="3200" dirty="0">
                <a:solidFill>
                  <a:schemeClr val="tx1">
                    <a:lumMod val="65000"/>
                    <a:lumOff val="35000"/>
                  </a:schemeClr>
                </a:solidFill>
                <a:latin typeface="Arial" panose="020B0604020202020204" pitchFamily="34" charset="0"/>
                <a:cs typeface="Arial" panose="020B0604020202020204" pitchFamily="34" charset="0"/>
              </a:rPr>
              <a:t>Stationery for students, class kit, doctor set, kitchen set, story books, math kit, flash disk, LCD for showing the alphabet melody videos for academic parts, stipend for the teachers.</a:t>
            </a:r>
            <a:endParaRPr lang="en-GB" sz="3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3EB3EC0-FDCE-7C48-BD5A-70545C2B4FCC}"/>
              </a:ext>
            </a:extLst>
          </p:cNvPr>
          <p:cNvSpPr txBox="1"/>
          <p:nvPr/>
        </p:nvSpPr>
        <p:spPr>
          <a:xfrm>
            <a:off x="18300429" y="6246853"/>
            <a:ext cx="4243977" cy="2309415"/>
          </a:xfrm>
          <a:prstGeom prst="rect">
            <a:avLst/>
          </a:prstGeom>
          <a:noFill/>
        </p:spPr>
        <p:txBody>
          <a:bodyPr wrap="square" rtlCol="0">
            <a:spAutoFit/>
          </a:bodyPr>
          <a:lstStyle/>
          <a:p>
            <a:pPr marR="0" lvl="0" algn="ctr" rtl="0">
              <a:lnSpc>
                <a:spcPct val="115000"/>
              </a:lnSpc>
              <a:spcBef>
                <a:spcPts val="0"/>
              </a:spcBef>
              <a:spcAft>
                <a:spcPts val="0"/>
              </a:spcAft>
            </a:pPr>
            <a:r>
              <a:rPr lang="en-GB" sz="3200" b="1" dirty="0">
                <a:solidFill>
                  <a:schemeClr val="tx1">
                    <a:lumMod val="65000"/>
                    <a:lumOff val="35000"/>
                  </a:schemeClr>
                </a:solidFill>
                <a:latin typeface="Arial" panose="020B0604020202020204" pitchFamily="34" charset="0"/>
                <a:cs typeface="Arial" panose="020B0604020202020204" pitchFamily="34" charset="0"/>
              </a:rPr>
              <a:t>Timeline</a:t>
            </a:r>
            <a:br>
              <a:rPr lang="en-GB" sz="3200" dirty="0">
                <a:solidFill>
                  <a:schemeClr val="tx1">
                    <a:lumMod val="65000"/>
                    <a:lumOff val="35000"/>
                  </a:schemeClr>
                </a:solidFill>
                <a:latin typeface="Arial" panose="020B0604020202020204" pitchFamily="34" charset="0"/>
                <a:cs typeface="Arial" panose="020B0604020202020204" pitchFamily="34" charset="0"/>
              </a:rPr>
            </a:br>
            <a:r>
              <a:rPr lang="en-US" sz="3200" dirty="0">
                <a:solidFill>
                  <a:schemeClr val="tx1">
                    <a:lumMod val="65000"/>
                    <a:lumOff val="35000"/>
                  </a:schemeClr>
                </a:solidFill>
                <a:effectLst/>
                <a:latin typeface="Arial" panose="020B0604020202020204" pitchFamily="34" charset="0"/>
                <a:ea typeface="Times New Roman" panose="02020603050405020304" pitchFamily="18" charset="0"/>
                <a:cs typeface="Arial" panose="020B0604020202020204" pitchFamily="34" charset="0"/>
              </a:rPr>
              <a:t>3 hours per day, 6 days a week, 3 Months. </a:t>
            </a:r>
          </a:p>
        </p:txBody>
      </p:sp>
      <p:sp>
        <p:nvSpPr>
          <p:cNvPr id="21" name="Shape 1701">
            <a:extLst>
              <a:ext uri="{FF2B5EF4-FFF2-40B4-BE49-F238E27FC236}">
                <a16:creationId xmlns:a16="http://schemas.microsoft.com/office/drawing/2014/main" id="{603D0C40-B958-1544-9865-A2A474BBC55B}"/>
              </a:ext>
            </a:extLst>
          </p:cNvPr>
          <p:cNvSpPr>
            <a:spLocks noChangeArrowheads="1"/>
          </p:cNvSpPr>
          <p:nvPr/>
        </p:nvSpPr>
        <p:spPr bwMode="auto">
          <a:xfrm>
            <a:off x="3067145" y="3646358"/>
            <a:ext cx="2159438" cy="2159438"/>
          </a:xfrm>
          <a:prstGeom prst="ellipse">
            <a:avLst/>
          </a:prstGeom>
          <a:solidFill>
            <a:srgbClr val="FDB913"/>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1</a:t>
            </a:r>
          </a:p>
        </p:txBody>
      </p:sp>
      <p:sp>
        <p:nvSpPr>
          <p:cNvPr id="24" name="Shape 1703">
            <a:extLst>
              <a:ext uri="{FF2B5EF4-FFF2-40B4-BE49-F238E27FC236}">
                <a16:creationId xmlns:a16="http://schemas.microsoft.com/office/drawing/2014/main" id="{ABEA7CB2-0F2C-024C-A8F3-D75051929AE8}"/>
              </a:ext>
            </a:extLst>
          </p:cNvPr>
          <p:cNvSpPr>
            <a:spLocks noChangeArrowheads="1"/>
          </p:cNvSpPr>
          <p:nvPr/>
        </p:nvSpPr>
        <p:spPr bwMode="auto">
          <a:xfrm>
            <a:off x="11109106" y="3660406"/>
            <a:ext cx="2159438" cy="2159438"/>
          </a:xfrm>
          <a:prstGeom prst="ellipse">
            <a:avLst/>
          </a:prstGeom>
          <a:solidFill>
            <a:srgbClr val="079AD5"/>
          </a:solidFill>
          <a:ln>
            <a:noFill/>
          </a:ln>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2</a:t>
            </a:r>
          </a:p>
        </p:txBody>
      </p:sp>
      <p:sp>
        <p:nvSpPr>
          <p:cNvPr id="25" name="Shape 1705">
            <a:extLst>
              <a:ext uri="{FF2B5EF4-FFF2-40B4-BE49-F238E27FC236}">
                <a16:creationId xmlns:a16="http://schemas.microsoft.com/office/drawing/2014/main" id="{0B14C08B-9733-CC4C-B22D-DDE20BE472CE}"/>
              </a:ext>
            </a:extLst>
          </p:cNvPr>
          <p:cNvSpPr>
            <a:spLocks noChangeArrowheads="1"/>
          </p:cNvSpPr>
          <p:nvPr/>
        </p:nvSpPr>
        <p:spPr bwMode="auto">
          <a:xfrm>
            <a:off x="19151067" y="3733639"/>
            <a:ext cx="2159438" cy="2159438"/>
          </a:xfrm>
          <a:prstGeom prst="ellipse">
            <a:avLst/>
          </a:prstGeom>
          <a:solidFill>
            <a:srgbClr val="62BB46"/>
          </a:solidFill>
          <a:ln>
            <a:noFill/>
          </a:ln>
          <a:extLst>
            <a:ext uri="{91240B29-F687-4F45-9708-019B960494DF}">
              <a14:hiddenLine xmlns:a14="http://schemas.microsoft.com/office/drawing/2010/main" w="9525">
                <a:solidFill>
                  <a:srgbClr val="000000"/>
                </a:solidFill>
                <a:round/>
                <a:headEnd/>
                <a:tailEnd/>
              </a14:hiddenLine>
            </a:ext>
          </a:extLst>
        </p:spPr>
        <p:txBody>
          <a:bodyPr lIns="182802" tIns="91376" rIns="182802" bIns="91376"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914171">
              <a:buSzPct val="25000"/>
            </a:pPr>
            <a:r>
              <a:rPr lang="en-US" altLang="en-PT" sz="7198" dirty="0">
                <a:solidFill>
                  <a:srgbClr val="FFFFFF"/>
                </a:solidFill>
                <a:latin typeface="CoreSansG-Regular" panose="020B0503030302020202" pitchFamily="34" charset="77"/>
                <a:sym typeface="Lato" panose="020F0502020204030203" pitchFamily="34" charset="77"/>
              </a:rPr>
              <a:t>3</a:t>
            </a:r>
          </a:p>
        </p:txBody>
      </p:sp>
      <p:cxnSp>
        <p:nvCxnSpPr>
          <p:cNvPr id="29" name="Straight Arrow Connector 28">
            <a:extLst>
              <a:ext uri="{FF2B5EF4-FFF2-40B4-BE49-F238E27FC236}">
                <a16:creationId xmlns:a16="http://schemas.microsoft.com/office/drawing/2014/main" id="{C1F8D22F-83CE-E44D-A29A-77F71DABAEA2}"/>
              </a:ext>
            </a:extLst>
          </p:cNvPr>
          <p:cNvCxnSpPr>
            <a:cxnSpLocks/>
          </p:cNvCxnSpPr>
          <p:nvPr/>
        </p:nvCxnSpPr>
        <p:spPr>
          <a:xfrm>
            <a:off x="5226583" y="4813358"/>
            <a:ext cx="5882523" cy="0"/>
          </a:xfrm>
          <a:prstGeom prst="straightConnector1">
            <a:avLst/>
          </a:prstGeom>
          <a:ln w="22225">
            <a:solidFill>
              <a:srgbClr val="00AEEF"/>
            </a:solidFill>
            <a:headEnd type="none" w="med" len="sm"/>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5BE4D9C-3647-4D4D-998B-6CBDECA487AE}"/>
              </a:ext>
            </a:extLst>
          </p:cNvPr>
          <p:cNvCxnSpPr>
            <a:cxnSpLocks/>
            <a:endCxn id="25" idx="2"/>
          </p:cNvCxnSpPr>
          <p:nvPr/>
        </p:nvCxnSpPr>
        <p:spPr>
          <a:xfrm>
            <a:off x="13268544" y="4813358"/>
            <a:ext cx="5882523" cy="0"/>
          </a:xfrm>
          <a:prstGeom prst="straightConnector1">
            <a:avLst/>
          </a:prstGeom>
          <a:ln w="22225">
            <a:solidFill>
              <a:srgbClr val="00AEEF"/>
            </a:solidFill>
            <a:headEnd type="none" w="med"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8305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A772AA-F573-2145-9C84-E800BD75315C}"/>
              </a:ext>
            </a:extLst>
          </p:cNvPr>
          <p:cNvSpPr txBox="1"/>
          <p:nvPr/>
        </p:nvSpPr>
        <p:spPr>
          <a:xfrm>
            <a:off x="5666921" y="439923"/>
            <a:ext cx="12665709" cy="1015663"/>
          </a:xfrm>
          <a:prstGeom prst="rect">
            <a:avLst/>
          </a:prstGeom>
          <a:noFill/>
        </p:spPr>
        <p:txBody>
          <a:bodyPr wrap="square" rtlCol="0" anchor="b">
            <a:spAutoFit/>
          </a:bodyP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AEEF"/>
                </a:solidFill>
                <a:effectLst/>
                <a:uLnTx/>
                <a:uFillTx/>
                <a:latin typeface="Arial" panose="020B0604020202020204" pitchFamily="34" charset="0"/>
                <a:cs typeface="Arial" panose="020B0604020202020204" pitchFamily="34" charset="0"/>
              </a:rPr>
              <a:t>Creating Positive Change</a:t>
            </a:r>
          </a:p>
        </p:txBody>
      </p:sp>
      <p:sp>
        <p:nvSpPr>
          <p:cNvPr id="148" name="TextBox 147">
            <a:extLst>
              <a:ext uri="{FF2B5EF4-FFF2-40B4-BE49-F238E27FC236}">
                <a16:creationId xmlns:a16="http://schemas.microsoft.com/office/drawing/2014/main" id="{A9FF4DA6-C14C-1670-C17A-C95070A6C61B}"/>
              </a:ext>
            </a:extLst>
          </p:cNvPr>
          <p:cNvSpPr txBox="1"/>
          <p:nvPr/>
        </p:nvSpPr>
        <p:spPr>
          <a:xfrm>
            <a:off x="2436693" y="1432115"/>
            <a:ext cx="19242937"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4000" b="0" i="0" u="none" strike="noStrike" kern="1200" cap="none" spc="0" normalizeH="0" baseline="0" noProof="0" dirty="0">
                <a:ln>
                  <a:noFill/>
                </a:ln>
                <a:solidFill>
                  <a:srgbClr val="42BEF3"/>
                </a:solidFill>
                <a:effectLst/>
                <a:uLnTx/>
                <a:uFillTx/>
                <a:latin typeface="Arial" panose="020B0604020202020204" pitchFamily="34" charset="0"/>
                <a:ea typeface="ＭＳ Ｐゴシック" charset="0"/>
                <a:cs typeface="Arial" panose="020B0604020202020204" pitchFamily="34" charset="0"/>
              </a:rPr>
              <a:t>How will </a:t>
            </a:r>
            <a:r>
              <a:rPr lang="en-US" sz="4000" dirty="0">
                <a:solidFill>
                  <a:srgbClr val="42BEF3"/>
                </a:solidFill>
                <a:latin typeface="Arial" panose="020B0604020202020204" pitchFamily="34" charset="0"/>
                <a:ea typeface="ＭＳ Ｐゴシック" charset="0"/>
                <a:cs typeface="Arial" panose="020B0604020202020204" pitchFamily="34" charset="0"/>
              </a:rPr>
              <a:t>we</a:t>
            </a:r>
            <a:r>
              <a:rPr kumimoji="0" lang="en-US" sz="4000" b="0" i="0" u="none" strike="noStrike" kern="1200" cap="none" spc="0" normalizeH="0" baseline="0" noProof="0" dirty="0">
                <a:ln>
                  <a:noFill/>
                </a:ln>
                <a:solidFill>
                  <a:srgbClr val="42BEF3"/>
                </a:solidFill>
                <a:effectLst/>
                <a:uLnTx/>
                <a:uFillTx/>
                <a:latin typeface="Arial" panose="020B0604020202020204" pitchFamily="34" charset="0"/>
                <a:ea typeface="ＭＳ Ｐゴシック" charset="0"/>
                <a:cs typeface="Arial" panose="020B0604020202020204" pitchFamily="34" charset="0"/>
              </a:rPr>
              <a:t> know if </a:t>
            </a:r>
            <a:r>
              <a:rPr lang="en-US" sz="4000" dirty="0">
                <a:solidFill>
                  <a:srgbClr val="42BEF3"/>
                </a:solidFill>
                <a:latin typeface="Arial" panose="020B0604020202020204" pitchFamily="34" charset="0"/>
                <a:ea typeface="ＭＳ Ｐゴシック" charset="0"/>
                <a:cs typeface="Arial" panose="020B0604020202020204" pitchFamily="34" charset="0"/>
              </a:rPr>
              <a:t>our</a:t>
            </a:r>
            <a:r>
              <a:rPr kumimoji="0" lang="en-US" sz="4000" b="0" i="0" u="none" strike="noStrike" kern="1200" cap="none" spc="0" normalizeH="0" baseline="0" noProof="0" dirty="0">
                <a:ln>
                  <a:noFill/>
                </a:ln>
                <a:solidFill>
                  <a:srgbClr val="42BEF3"/>
                </a:solidFill>
                <a:effectLst/>
                <a:uLnTx/>
                <a:uFillTx/>
                <a:latin typeface="Arial" panose="020B0604020202020204" pitchFamily="34" charset="0"/>
                <a:ea typeface="ＭＳ Ｐゴシック" charset="0"/>
                <a:cs typeface="Arial" panose="020B0604020202020204" pitchFamily="34" charset="0"/>
              </a:rPr>
              <a:t> idea is </a:t>
            </a:r>
            <a:r>
              <a:rPr kumimoji="0" lang="en-US" sz="4000" b="0" i="0" u="none" strike="noStrike" kern="1200" cap="none" spc="0" normalizeH="0" baseline="0" noProof="0" dirty="0">
                <a:ln>
                  <a:noFill/>
                </a:ln>
                <a:solidFill>
                  <a:srgbClr val="00AEEF"/>
                </a:solidFill>
                <a:effectLst/>
                <a:uLnTx/>
                <a:uFillTx/>
                <a:latin typeface="Arial" panose="020B0604020202020204" pitchFamily="34" charset="0"/>
                <a:cs typeface="Arial" panose="020B0604020202020204" pitchFamily="34" charset="0"/>
              </a:rPr>
              <a:t>successful</a:t>
            </a:r>
            <a:r>
              <a:rPr kumimoji="0" lang="en-US" sz="4000" b="0" i="0" u="none" strike="noStrike" kern="1200" cap="none" spc="0" normalizeH="0" baseline="0" noProof="0" dirty="0">
                <a:ln>
                  <a:noFill/>
                </a:ln>
                <a:solidFill>
                  <a:srgbClr val="42BEF3"/>
                </a:solidFill>
                <a:effectLst/>
                <a:uLnTx/>
                <a:uFillTx/>
                <a:latin typeface="Arial" panose="020B0604020202020204" pitchFamily="34" charset="0"/>
                <a:ea typeface="ＭＳ Ｐゴシック" charset="0"/>
                <a:cs typeface="Arial" panose="020B0604020202020204" pitchFamily="34" charset="0"/>
              </a:rPr>
              <a:t>?</a:t>
            </a:r>
          </a:p>
        </p:txBody>
      </p:sp>
      <p:graphicFrame>
        <p:nvGraphicFramePr>
          <p:cNvPr id="2" name="Table 1">
            <a:extLst>
              <a:ext uri="{FF2B5EF4-FFF2-40B4-BE49-F238E27FC236}">
                <a16:creationId xmlns:a16="http://schemas.microsoft.com/office/drawing/2014/main" id="{EFF442DA-158B-B781-F441-871B3F852CB9}"/>
              </a:ext>
            </a:extLst>
          </p:cNvPr>
          <p:cNvGraphicFramePr>
            <a:graphicFrameLocks noGrp="1"/>
          </p:cNvGraphicFramePr>
          <p:nvPr>
            <p:extLst>
              <p:ext uri="{D42A27DB-BD31-4B8C-83A1-F6EECF244321}">
                <p14:modId xmlns:p14="http://schemas.microsoft.com/office/powerpoint/2010/main" val="686483067"/>
              </p:ext>
            </p:extLst>
          </p:nvPr>
        </p:nvGraphicFramePr>
        <p:xfrm>
          <a:off x="514985" y="2695389"/>
          <a:ext cx="23347679" cy="10301288"/>
        </p:xfrm>
        <a:graphic>
          <a:graphicData uri="http://schemas.openxmlformats.org/drawingml/2006/table">
            <a:tbl>
              <a:tblPr firstRow="1" firstCol="1" bandRow="1">
                <a:tableStyleId>{EB9631B5-78F2-41C9-869B-9F39066F8104}</a:tableStyleId>
              </a:tblPr>
              <a:tblGrid>
                <a:gridCol w="8601776">
                  <a:extLst>
                    <a:ext uri="{9D8B030D-6E8A-4147-A177-3AD203B41FA5}">
                      <a16:colId xmlns:a16="http://schemas.microsoft.com/office/drawing/2014/main" val="1355492142"/>
                    </a:ext>
                  </a:extLst>
                </a:gridCol>
                <a:gridCol w="4796971">
                  <a:extLst>
                    <a:ext uri="{9D8B030D-6E8A-4147-A177-3AD203B41FA5}">
                      <a16:colId xmlns:a16="http://schemas.microsoft.com/office/drawing/2014/main" val="3058347875"/>
                    </a:ext>
                  </a:extLst>
                </a:gridCol>
                <a:gridCol w="5033632">
                  <a:extLst>
                    <a:ext uri="{9D8B030D-6E8A-4147-A177-3AD203B41FA5}">
                      <a16:colId xmlns:a16="http://schemas.microsoft.com/office/drawing/2014/main" val="913882800"/>
                    </a:ext>
                  </a:extLst>
                </a:gridCol>
                <a:gridCol w="4915300">
                  <a:extLst>
                    <a:ext uri="{9D8B030D-6E8A-4147-A177-3AD203B41FA5}">
                      <a16:colId xmlns:a16="http://schemas.microsoft.com/office/drawing/2014/main" val="3056317621"/>
                    </a:ext>
                  </a:extLst>
                </a:gridCol>
              </a:tblGrid>
              <a:tr h="1287661">
                <a:tc gridSpan="4">
                  <a:txBody>
                    <a:bodyPr/>
                    <a:lstStyle/>
                    <a:p>
                      <a:pPr marL="0" marR="0" algn="ctr">
                        <a:lnSpc>
                          <a:spcPct val="107000"/>
                        </a:lnSpc>
                        <a:spcBef>
                          <a:spcPts val="0"/>
                        </a:spcBef>
                        <a:spcAft>
                          <a:spcPts val="0"/>
                        </a:spcAft>
                      </a:pPr>
                      <a:r>
                        <a:rPr lang="en-US" sz="4800" b="1" dirty="0">
                          <a:solidFill>
                            <a:schemeClr val="bg1"/>
                          </a:solidFill>
                          <a:effectLst/>
                          <a:latin typeface="Arial" panose="020B0604020202020204" pitchFamily="34" charset="0"/>
                          <a:cs typeface="Arial" panose="020B0604020202020204" pitchFamily="34" charset="0"/>
                        </a:rPr>
                        <a:t>Assessment table Shows the positive change in learning outcomes</a:t>
                      </a:r>
                      <a:endParaRPr lang="en-US" sz="4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a:noFill/>
                    </a:lnL>
                    <a:lnR>
                      <a:noFill/>
                    </a:lnR>
                    <a:lnT w="25400" cmpd="sng">
                      <a:noFill/>
                    </a:lnT>
                    <a:lnB w="25400" cmpd="sng">
                      <a:noFill/>
                    </a:lnB>
                    <a:lnTlToBr w="12700" cmpd="sng">
                      <a:noFill/>
                      <a:prstDash val="solid"/>
                    </a:lnTlToBr>
                    <a:lnBlToTr w="12700" cmpd="sng">
                      <a:noFill/>
                      <a:prstDash val="solid"/>
                    </a:lnBlToTr>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7067520"/>
                  </a:ext>
                </a:extLst>
              </a:tr>
              <a:tr h="1287661">
                <a:tc>
                  <a:txBody>
                    <a:bodyPr/>
                    <a:lstStyle/>
                    <a:p>
                      <a:pPr marL="0" marR="0" algn="l">
                        <a:lnSpc>
                          <a:spcPct val="107000"/>
                        </a:lnSpc>
                        <a:spcBef>
                          <a:spcPts val="0"/>
                        </a:spcBef>
                        <a:spcAft>
                          <a:spcPts val="0"/>
                        </a:spcAft>
                      </a:pPr>
                      <a:r>
                        <a:rPr lang="en-US" sz="4800" b="1" dirty="0">
                          <a:solidFill>
                            <a:schemeClr val="bg1"/>
                          </a:solidFill>
                          <a:effectLst/>
                          <a:latin typeface="Arial" panose="020B0604020202020204" pitchFamily="34" charset="0"/>
                          <a:cs typeface="Arial" panose="020B0604020202020204" pitchFamily="34" charset="0"/>
                        </a:rPr>
                        <a:t>Subject </a:t>
                      </a:r>
                      <a:endParaRPr lang="en-US" sz="4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25400" cmpd="sng">
                      <a:noFill/>
                    </a:lnT>
                  </a:tcPr>
                </a:tc>
                <a:tc>
                  <a:txBody>
                    <a:bodyPr/>
                    <a:lstStyle/>
                    <a:p>
                      <a:pPr marL="0" marR="0" algn="ctr">
                        <a:lnSpc>
                          <a:spcPct val="107000"/>
                        </a:lnSpc>
                        <a:spcBef>
                          <a:spcPts val="0"/>
                        </a:spcBef>
                        <a:spcAft>
                          <a:spcPts val="0"/>
                        </a:spcAft>
                      </a:pPr>
                      <a:r>
                        <a:rPr lang="en-US" sz="4800" b="1" dirty="0">
                          <a:solidFill>
                            <a:schemeClr val="tx1">
                              <a:lumMod val="50000"/>
                            </a:schemeClr>
                          </a:solidFill>
                          <a:effectLst/>
                          <a:latin typeface="Arial" panose="020B0604020202020204" pitchFamily="34" charset="0"/>
                          <a:cs typeface="Arial" panose="020B0604020202020204" pitchFamily="34" charset="0"/>
                        </a:rPr>
                        <a:t>Baseline </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25400" cmpd="sng">
                      <a:noFill/>
                    </a:lnT>
                  </a:tcPr>
                </a:tc>
                <a:tc>
                  <a:txBody>
                    <a:bodyPr/>
                    <a:lstStyle/>
                    <a:p>
                      <a:pPr marL="0" marR="0" algn="ctr">
                        <a:lnSpc>
                          <a:spcPct val="107000"/>
                        </a:lnSpc>
                        <a:spcBef>
                          <a:spcPts val="0"/>
                        </a:spcBef>
                        <a:spcAft>
                          <a:spcPts val="0"/>
                        </a:spcAft>
                      </a:pPr>
                      <a:r>
                        <a:rPr lang="en-US" sz="4800" b="1" dirty="0">
                          <a:solidFill>
                            <a:schemeClr val="tx1">
                              <a:lumMod val="50000"/>
                            </a:schemeClr>
                          </a:solidFill>
                          <a:effectLst/>
                          <a:latin typeface="Arial" panose="020B0604020202020204" pitchFamily="34" charset="0"/>
                          <a:cs typeface="Arial" panose="020B0604020202020204" pitchFamily="34" charset="0"/>
                        </a:rPr>
                        <a:t>End Line </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25400" cmpd="sng">
                      <a:noFill/>
                    </a:lnT>
                  </a:tcPr>
                </a:tc>
                <a:tc>
                  <a:txBody>
                    <a:bodyPr/>
                    <a:lstStyle/>
                    <a:p>
                      <a:pPr marL="0" marR="0" algn="ctr">
                        <a:lnSpc>
                          <a:spcPct val="107000"/>
                        </a:lnSpc>
                        <a:spcBef>
                          <a:spcPts val="0"/>
                        </a:spcBef>
                        <a:spcAft>
                          <a:spcPts val="0"/>
                        </a:spcAft>
                      </a:pPr>
                      <a:r>
                        <a:rPr lang="en-US" sz="4800" b="1" dirty="0">
                          <a:solidFill>
                            <a:schemeClr val="tx1">
                              <a:lumMod val="50000"/>
                            </a:schemeClr>
                          </a:solidFill>
                          <a:effectLst/>
                          <a:latin typeface="Arial" panose="020B0604020202020204" pitchFamily="34" charset="0"/>
                          <a:cs typeface="Arial" panose="020B0604020202020204" pitchFamily="34" charset="0"/>
                        </a:rPr>
                        <a:t>Progress</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T w="25400" cmpd="sng">
                      <a:noFill/>
                    </a:lnT>
                  </a:tcPr>
                </a:tc>
                <a:extLst>
                  <a:ext uri="{0D108BD9-81ED-4DB2-BD59-A6C34878D82A}">
                    <a16:rowId xmlns:a16="http://schemas.microsoft.com/office/drawing/2014/main" val="3193556354"/>
                  </a:ext>
                </a:extLst>
              </a:tr>
              <a:tr h="1287661">
                <a:tc>
                  <a:txBody>
                    <a:bodyPr/>
                    <a:lstStyle/>
                    <a:p>
                      <a:pPr marL="0" marR="0">
                        <a:lnSpc>
                          <a:spcPct val="107000"/>
                        </a:lnSpc>
                        <a:spcBef>
                          <a:spcPts val="0"/>
                        </a:spcBef>
                        <a:spcAft>
                          <a:spcPts val="0"/>
                        </a:spcAft>
                      </a:pPr>
                      <a:r>
                        <a:rPr lang="en-US" sz="4800" b="0" dirty="0">
                          <a:solidFill>
                            <a:schemeClr val="bg1"/>
                          </a:solidFill>
                          <a:effectLst/>
                          <a:latin typeface="Arial" panose="020B0604020202020204" pitchFamily="34" charset="0"/>
                          <a:cs typeface="Arial" panose="020B0604020202020204" pitchFamily="34" charset="0"/>
                        </a:rPr>
                        <a:t>Reading &amp; Writing</a:t>
                      </a:r>
                      <a:endParaRPr lang="en-US" sz="4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69%</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84%</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 15%</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973202491"/>
                  </a:ext>
                </a:extLst>
              </a:tr>
              <a:tr h="1287661">
                <a:tc>
                  <a:txBody>
                    <a:bodyPr/>
                    <a:lstStyle/>
                    <a:p>
                      <a:pPr marL="0" marR="0">
                        <a:lnSpc>
                          <a:spcPct val="107000"/>
                        </a:lnSpc>
                        <a:spcBef>
                          <a:spcPts val="0"/>
                        </a:spcBef>
                        <a:spcAft>
                          <a:spcPts val="0"/>
                        </a:spcAft>
                      </a:pPr>
                      <a:r>
                        <a:rPr lang="en-US" sz="4800" b="0" dirty="0">
                          <a:solidFill>
                            <a:schemeClr val="bg1"/>
                          </a:solidFill>
                          <a:effectLst/>
                          <a:latin typeface="Arial" panose="020B0604020202020204" pitchFamily="34" charset="0"/>
                          <a:cs typeface="Arial" panose="020B0604020202020204" pitchFamily="34" charset="0"/>
                        </a:rPr>
                        <a:t>Numeracy</a:t>
                      </a:r>
                      <a:endParaRPr lang="en-US" sz="4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34%</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85%</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 51%</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1730905375"/>
                  </a:ext>
                </a:extLst>
              </a:tr>
              <a:tr h="1287661">
                <a:tc>
                  <a:txBody>
                    <a:bodyPr/>
                    <a:lstStyle/>
                    <a:p>
                      <a:pPr marL="0" marR="0">
                        <a:lnSpc>
                          <a:spcPct val="107000"/>
                        </a:lnSpc>
                        <a:spcBef>
                          <a:spcPts val="0"/>
                        </a:spcBef>
                        <a:spcAft>
                          <a:spcPts val="0"/>
                        </a:spcAft>
                      </a:pPr>
                      <a:r>
                        <a:rPr lang="en-US" sz="4800" b="0" dirty="0">
                          <a:solidFill>
                            <a:schemeClr val="bg1"/>
                          </a:solidFill>
                          <a:effectLst/>
                          <a:latin typeface="Arial" panose="020B0604020202020204" pitchFamily="34" charset="0"/>
                          <a:cs typeface="Arial" panose="020B0604020202020204" pitchFamily="34" charset="0"/>
                        </a:rPr>
                        <a:t>Cooperation</a:t>
                      </a:r>
                      <a:endParaRPr lang="en-US" sz="4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44%</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85%</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 41%</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899729737"/>
                  </a:ext>
                </a:extLst>
              </a:tr>
              <a:tr h="1287661">
                <a:tc>
                  <a:txBody>
                    <a:bodyPr/>
                    <a:lstStyle/>
                    <a:p>
                      <a:pPr marL="0" marR="0">
                        <a:lnSpc>
                          <a:spcPct val="107000"/>
                        </a:lnSpc>
                        <a:spcBef>
                          <a:spcPts val="0"/>
                        </a:spcBef>
                        <a:spcAft>
                          <a:spcPts val="0"/>
                        </a:spcAft>
                      </a:pPr>
                      <a:r>
                        <a:rPr lang="en-US" sz="4800" b="0" dirty="0">
                          <a:solidFill>
                            <a:schemeClr val="bg1"/>
                          </a:solidFill>
                          <a:effectLst/>
                          <a:latin typeface="Arial" panose="020B0604020202020204" pitchFamily="34" charset="0"/>
                          <a:cs typeface="Arial" panose="020B0604020202020204" pitchFamily="34" charset="0"/>
                        </a:rPr>
                        <a:t>Art &amp; Culture</a:t>
                      </a:r>
                      <a:endParaRPr lang="en-US" sz="4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70%</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96%</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 26%</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2787759329"/>
                  </a:ext>
                </a:extLst>
              </a:tr>
              <a:tr h="1287661">
                <a:tc>
                  <a:txBody>
                    <a:bodyPr/>
                    <a:lstStyle/>
                    <a:p>
                      <a:pPr marL="0" marR="0">
                        <a:lnSpc>
                          <a:spcPct val="107000"/>
                        </a:lnSpc>
                        <a:spcBef>
                          <a:spcPts val="0"/>
                        </a:spcBef>
                        <a:spcAft>
                          <a:spcPts val="0"/>
                        </a:spcAft>
                      </a:pPr>
                      <a:r>
                        <a:rPr lang="en-US" sz="4800" b="0" dirty="0">
                          <a:solidFill>
                            <a:schemeClr val="bg1"/>
                          </a:solidFill>
                          <a:effectLst/>
                          <a:latin typeface="Arial" panose="020B0604020202020204" pitchFamily="34" charset="0"/>
                          <a:cs typeface="Arial" panose="020B0604020202020204" pitchFamily="34" charset="0"/>
                        </a:rPr>
                        <a:t>Health &amp; Nutrition</a:t>
                      </a:r>
                      <a:endParaRPr lang="en-US" sz="4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47%</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99%</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 52%</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575866834"/>
                  </a:ext>
                </a:extLst>
              </a:tr>
              <a:tr h="1287661">
                <a:tc>
                  <a:txBody>
                    <a:bodyPr/>
                    <a:lstStyle/>
                    <a:p>
                      <a:pPr marL="0" marR="0">
                        <a:lnSpc>
                          <a:spcPct val="107000"/>
                        </a:lnSpc>
                        <a:spcBef>
                          <a:spcPts val="0"/>
                        </a:spcBef>
                        <a:spcAft>
                          <a:spcPts val="0"/>
                        </a:spcAft>
                      </a:pPr>
                      <a:r>
                        <a:rPr lang="en-US" sz="4800" b="0" dirty="0">
                          <a:solidFill>
                            <a:schemeClr val="bg1"/>
                          </a:solidFill>
                          <a:effectLst/>
                          <a:latin typeface="Arial" panose="020B0604020202020204" pitchFamily="34" charset="0"/>
                          <a:cs typeface="Arial" panose="020B0604020202020204" pitchFamily="34" charset="0"/>
                        </a:rPr>
                        <a:t>Creativity</a:t>
                      </a:r>
                      <a:endParaRPr lang="en-US" sz="4800" b="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7%</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99%</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tc>
                  <a:txBody>
                    <a:bodyPr/>
                    <a:lstStyle/>
                    <a:p>
                      <a:pPr marL="0" marR="0" algn="ctr">
                        <a:lnSpc>
                          <a:spcPct val="107000"/>
                        </a:lnSpc>
                        <a:spcBef>
                          <a:spcPts val="0"/>
                        </a:spcBef>
                        <a:spcAft>
                          <a:spcPts val="0"/>
                        </a:spcAft>
                      </a:pPr>
                      <a:r>
                        <a:rPr lang="en-US" sz="4800" dirty="0">
                          <a:solidFill>
                            <a:schemeClr val="tx1">
                              <a:lumMod val="50000"/>
                            </a:schemeClr>
                          </a:solidFill>
                          <a:effectLst/>
                          <a:latin typeface="Arial" panose="020B0604020202020204" pitchFamily="34" charset="0"/>
                          <a:cs typeface="Arial" panose="020B0604020202020204" pitchFamily="34" charset="0"/>
                        </a:rPr>
                        <a:t> 92%</a:t>
                      </a:r>
                      <a:endParaRPr lang="en-US" sz="4800" dirty="0">
                        <a:solidFill>
                          <a:schemeClr val="tx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tc>
                <a:extLst>
                  <a:ext uri="{0D108BD9-81ED-4DB2-BD59-A6C34878D82A}">
                    <a16:rowId xmlns:a16="http://schemas.microsoft.com/office/drawing/2014/main" val="605643420"/>
                  </a:ext>
                </a:extLst>
              </a:tr>
            </a:tbl>
          </a:graphicData>
        </a:graphic>
      </p:graphicFrame>
    </p:spTree>
    <p:extLst>
      <p:ext uri="{BB962C8B-B14F-4D97-AF65-F5344CB8AC3E}">
        <p14:creationId xmlns:p14="http://schemas.microsoft.com/office/powerpoint/2010/main" val="2376928478"/>
      </p:ext>
    </p:extLst>
  </p:cSld>
  <p:clrMapOvr>
    <a:masterClrMapping/>
  </p:clrMapOvr>
</p:sld>
</file>

<file path=ppt/theme/theme1.xml><?xml version="1.0" encoding="utf-8"?>
<a:theme xmlns:a="http://schemas.openxmlformats.org/drawingml/2006/main" name="Default Theme">
  <a:themeElements>
    <a:clrScheme name="AI - Brain">
      <a:dk1>
        <a:srgbClr val="747993"/>
      </a:dk1>
      <a:lt1>
        <a:srgbClr val="FFFFFF"/>
      </a:lt1>
      <a:dk2>
        <a:srgbClr val="111340"/>
      </a:dk2>
      <a:lt2>
        <a:srgbClr val="FFFFFF"/>
      </a:lt2>
      <a:accent1>
        <a:srgbClr val="FDC300"/>
      </a:accent1>
      <a:accent2>
        <a:srgbClr val="8BC904"/>
      </a:accent2>
      <a:accent3>
        <a:srgbClr val="00B29C"/>
      </a:accent3>
      <a:accent4>
        <a:srgbClr val="0180B0"/>
      </a:accent4>
      <a:accent5>
        <a:srgbClr val="4D54A6"/>
      </a:accent5>
      <a:accent6>
        <a:srgbClr val="783AB1"/>
      </a:accent6>
      <a:hlink>
        <a:srgbClr val="335FFE"/>
      </a:hlink>
      <a:folHlink>
        <a:srgbClr val="CA64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6FBFFF"/>
            </a:gs>
            <a:gs pos="98000">
              <a:srgbClr val="3C8BFF"/>
            </a:gs>
          </a:gsLst>
          <a:lin ang="54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chools2030">
      <a:dk1>
        <a:srgbClr val="000000"/>
      </a:dk1>
      <a:lt1>
        <a:srgbClr val="FFFFFF"/>
      </a:lt1>
      <a:dk2>
        <a:srgbClr val="1A396A"/>
      </a:dk2>
      <a:lt2>
        <a:srgbClr val="D9ECF2"/>
      </a:lt2>
      <a:accent1>
        <a:srgbClr val="079AD4"/>
      </a:accent1>
      <a:accent2>
        <a:srgbClr val="F37020"/>
      </a:accent2>
      <a:accent3>
        <a:srgbClr val="61B945"/>
      </a:accent3>
      <a:accent4>
        <a:srgbClr val="FCB817"/>
      </a:accent4>
      <a:accent5>
        <a:srgbClr val="BC1E2C"/>
      </a:accent5>
      <a:accent6>
        <a:srgbClr val="ED1A23"/>
      </a:accent6>
      <a:hlink>
        <a:srgbClr val="EB108E"/>
      </a:hlink>
      <a:folHlink>
        <a:srgbClr val="0293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4CE52B85CB114BAD272A7CA7794BAF" ma:contentTypeVersion="14" ma:contentTypeDescription="Create a new document." ma:contentTypeScope="" ma:versionID="a511b4b88d452307b8f7dc475059769d">
  <xsd:schema xmlns:xsd="http://www.w3.org/2001/XMLSchema" xmlns:xs="http://www.w3.org/2001/XMLSchema" xmlns:p="http://schemas.microsoft.com/office/2006/metadata/properties" xmlns:ns2="f427492a-f4e3-41df-8165-60c993334b86" xmlns:ns3="d1ac0435-d0c7-4df5-abb3-88265193f1be" targetNamespace="http://schemas.microsoft.com/office/2006/metadata/properties" ma:root="true" ma:fieldsID="f446f089fdf39f7b2b62e73ee474df45" ns2:_="" ns3:_="">
    <xsd:import namespace="f427492a-f4e3-41df-8165-60c993334b86"/>
    <xsd:import namespace="d1ac0435-d0c7-4df5-abb3-88265193f1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Inspreadsheet_x003f_" minOccurs="0"/>
                <xsd:element ref="ns2:lcf76f155ced4ddcb4097134ff3c332f"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7492a-f4e3-41df-8165-60c993334b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Inspreadsheet_x003f_" ma:index="15" nillable="true" ma:displayName="In spreadsheet?" ma:default="1" ma:format="Dropdown" ma:internalName="Inspreadsheet_x003f_">
      <xsd:simpleType>
        <xsd:restriction base="dms:Boolea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d8234a7-6bd9-4ee5-b6a2-77b15b87b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ac0435-d0c7-4df5-abb3-88265193f1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27492a-f4e3-41df-8165-60c993334b86">
      <Terms xmlns="http://schemas.microsoft.com/office/infopath/2007/PartnerControls"/>
    </lcf76f155ced4ddcb4097134ff3c332f>
    <Inspreadsheet_x003f_ xmlns="f427492a-f4e3-41df-8165-60c993334b86">true</Inspreadsheet_x003f_>
  </documentManagement>
</p:properties>
</file>

<file path=customXml/itemProps1.xml><?xml version="1.0" encoding="utf-8"?>
<ds:datastoreItem xmlns:ds="http://schemas.openxmlformats.org/officeDocument/2006/customXml" ds:itemID="{9CD3607E-AC99-4902-84FC-11883E6EBB14}">
  <ds:schemaRefs>
    <ds:schemaRef ds:uri="http://schemas.microsoft.com/sharepoint/v3/contenttype/forms"/>
  </ds:schemaRefs>
</ds:datastoreItem>
</file>

<file path=customXml/itemProps2.xml><?xml version="1.0" encoding="utf-8"?>
<ds:datastoreItem xmlns:ds="http://schemas.openxmlformats.org/officeDocument/2006/customXml" ds:itemID="{A75B3002-A0C5-4C93-830F-B075E2DD21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7492a-f4e3-41df-8165-60c993334b86"/>
    <ds:schemaRef ds:uri="d1ac0435-d0c7-4df5-abb3-88265193f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61B36F-65C1-4805-93F5-A12EBED8F7A3}">
  <ds:schemaRefs>
    <ds:schemaRef ds:uri="http://www.w3.org/XML/1998/namespace"/>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dcmitype/"/>
    <ds:schemaRef ds:uri="f427492a-f4e3-41df-8165-60c993334b86"/>
    <ds:schemaRef ds:uri="http://schemas.microsoft.com/office/infopath/2007/PartnerControls"/>
    <ds:schemaRef ds:uri="d1ac0435-d0c7-4df5-abb3-88265193f1be"/>
  </ds:schemaRefs>
</ds:datastoreItem>
</file>

<file path=docProps/app.xml><?xml version="1.0" encoding="utf-8"?>
<Properties xmlns="http://schemas.openxmlformats.org/officeDocument/2006/extended-properties" xmlns:vt="http://schemas.openxmlformats.org/officeDocument/2006/docPropsVTypes">
  <Template/>
  <TotalTime>86391</TotalTime>
  <Words>1185</Words>
  <Application>Microsoft Office PowerPoint</Application>
  <PresentationFormat>Personalizados</PresentationFormat>
  <Paragraphs>143</Paragraphs>
  <Slides>17</Slides>
  <Notes>11</Notes>
  <HiddenSlides>0</HiddenSlides>
  <MMClips>0</MMClips>
  <ScaleCrop>false</ScaleCrop>
  <HeadingPairs>
    <vt:vector size="6" baseType="variant">
      <vt:variant>
        <vt:lpstr>Tipos de letra usados</vt:lpstr>
      </vt:variant>
      <vt:variant>
        <vt:i4>17</vt:i4>
      </vt:variant>
      <vt:variant>
        <vt:lpstr>Tema</vt:lpstr>
      </vt:variant>
      <vt:variant>
        <vt:i4>2</vt:i4>
      </vt:variant>
      <vt:variant>
        <vt:lpstr>Títulos dos diapositivos</vt:lpstr>
      </vt:variant>
      <vt:variant>
        <vt:i4>17</vt:i4>
      </vt:variant>
    </vt:vector>
  </HeadingPairs>
  <TitlesOfParts>
    <vt:vector size="36" baseType="lpstr">
      <vt:lpstr>Arial</vt:lpstr>
      <vt:lpstr>Arial,Sans-Serif</vt:lpstr>
      <vt:lpstr>Calibri</vt:lpstr>
      <vt:lpstr>Calibri (Body)</vt:lpstr>
      <vt:lpstr>Calibri Light</vt:lpstr>
      <vt:lpstr>CORESANSG-EXTRALIGHT</vt:lpstr>
      <vt:lpstr>CoreSansG-Italic</vt:lpstr>
      <vt:lpstr>CORESANSG-LIGHT</vt:lpstr>
      <vt:lpstr>CoreSansG-Regular</vt:lpstr>
      <vt:lpstr>CoreSansG-Regular</vt:lpstr>
      <vt:lpstr>Helvetica Light</vt:lpstr>
      <vt:lpstr>Lato Light</vt:lpstr>
      <vt:lpstr>Montserrat</vt:lpstr>
      <vt:lpstr>Montserrat ExtraBold</vt:lpstr>
      <vt:lpstr>Poppins</vt:lpstr>
      <vt:lpstr>Times New Roman</vt:lpstr>
      <vt:lpstr>Wingdings</vt:lpstr>
      <vt:lpstr>Default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Photos The design team is completing the launch phase to launch the challenge in the Karte Khurasan ECD center</vt:lpstr>
      <vt:lpstr>Apresentação do PowerPoint</vt:lpstr>
      <vt:lpstr>Shogufa, Design team member is interviewing the teacher of the class to explore the challenge or problem.</vt:lpstr>
      <vt:lpstr>  First day of test prototype:  Design Team is testing the prototype with the AKF Master trainer (Implementation of several ECD teaching activities with using of teaching materials in the classroom for teachers, as an example).    </vt:lpstr>
      <vt:lpstr>On the second day of the prototype test: The teacher practiced the activities, and the design team tested the determined assumptions in the Kharte Khurasan ECD center.</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dc:title>
  <dc:subject>Templates</dc:subject>
  <dc:creator>Najibullah montahez</dc:creator>
  <cp:keywords/>
  <dc:description/>
  <cp:lastModifiedBy>Marcio Bento</cp:lastModifiedBy>
  <cp:revision>9769</cp:revision>
  <cp:lastPrinted>2019-09-18T23:04:43Z</cp:lastPrinted>
  <dcterms:created xsi:type="dcterms:W3CDTF">2014-11-12T21:47:38Z</dcterms:created>
  <dcterms:modified xsi:type="dcterms:W3CDTF">2023-08-02T15:19:47Z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0x010100D285A3E078AABF45ADF4412EC5D7AC0D</vt:lpwstr>
  </property>
</Properties>
</file>