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256" r:id="rId5"/>
    <p:sldId id="838840404" r:id="rId6"/>
    <p:sldId id="336" r:id="rId7"/>
    <p:sldId id="325" r:id="rId8"/>
    <p:sldId id="327" r:id="rId9"/>
    <p:sldId id="332" r:id="rId10"/>
    <p:sldId id="838840406" r:id="rId11"/>
    <p:sldId id="838840402" r:id="rId12"/>
    <p:sldId id="838840403" r:id="rId13"/>
    <p:sldId id="333" r:id="rId14"/>
    <p:sldId id="838840405" r:id="rId15"/>
    <p:sldId id="838840407" r:id="rId16"/>
    <p:sldId id="838840401" r:id="rId17"/>
  </p:sldIdLst>
  <p:sldSz cx="24377650" cy="13716000"/>
  <p:notesSz cx="6858000" cy="9144000"/>
  <p:defaultTextStyle>
    <a:defPPr>
      <a:defRPr lang="en-PT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62BB46"/>
    <a:srgbClr val="F5AA19"/>
    <a:srgbClr val="117BB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8E17F-9268-7448-95EB-657F6CCC5913}" v="19" dt="2023-06-04T10:59:26.325"/>
  </p1510:revLst>
</p1510:revInfo>
</file>

<file path=ppt/tableStyles.xml><?xml version="1.0" encoding="utf-8"?>
<a:tblStyleLst xmlns:a="http://schemas.openxmlformats.org/drawingml/2006/main" def="{F602E8D7-C59B-4E60-972F-910594977AC6}">
  <a:tblStyle styleId="{F602E8D7-C59B-4E60-972F-910594977AC6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AF0"/>
          </a:solidFill>
        </a:fill>
      </a:tcStyle>
    </a:wholeTbl>
    <a:band1H>
      <a:tcStyle>
        <a:tcBdr/>
        <a:fill>
          <a:solidFill>
            <a:srgbClr val="CBD2E0"/>
          </a:solidFill>
        </a:fill>
      </a:tcStyle>
    </a:band1H>
    <a:band1V>
      <a:tcStyle>
        <a:tcBdr/>
        <a:fill>
          <a:solidFill>
            <a:srgbClr val="CBD2E0"/>
          </a:solidFill>
        </a:fill>
      </a:tcStyle>
    </a:band1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830"/>
  </p:normalViewPr>
  <p:slideViewPr>
    <p:cSldViewPr snapToGrid="0" snapToObjects="1">
      <p:cViewPr varScale="1">
        <p:scale>
          <a:sx n="55" d="100"/>
          <a:sy n="55" d="100"/>
        </p:scale>
        <p:origin x="584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4D7A51-E726-4448-9CCD-529A24DDF0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6908F-341B-2E44-ABED-42B4F4916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90FE9-2CA9-CD45-A5B7-808173D1A263}" type="datetimeFigureOut">
              <a:rPr lang="en-PT" smtClean="0"/>
              <a:t>08/02/2023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51A08-26F0-6C4C-B3A4-E0D3182399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3F0F3-ABDB-654C-8050-5EEE5EEFF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FF1B-395D-8C46-BE10-3F1AD4DBACC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916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0799E3C5-92C5-BF41-B36E-4BEF46E212B7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PT" altLang="en-PT"/>
          </a:p>
        </p:txBody>
      </p:sp>
      <p:sp>
        <p:nvSpPr>
          <p:cNvPr id="2051" name="Shape 4">
            <a:extLst>
              <a:ext uri="{FF2B5EF4-FFF2-40B4-BE49-F238E27FC236}">
                <a16:creationId xmlns:a16="http://schemas.microsoft.com/office/drawing/2014/main" id="{6847E83F-5840-B043-A644-18CBDA475E76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PT" altLang="en-PT"/>
          </a:p>
        </p:txBody>
      </p:sp>
      <p:sp>
        <p:nvSpPr>
          <p:cNvPr id="2052" name="Shape 5">
            <a:extLst>
              <a:ext uri="{FF2B5EF4-FFF2-40B4-BE49-F238E27FC236}">
                <a16:creationId xmlns:a16="http://schemas.microsoft.com/office/drawing/2014/main" id="{47270810-0CB6-4641-9A35-D59F3709B30A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241D5239-892B-2847-9CF5-527544B2CE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2054" name="Shape 7">
            <a:extLst>
              <a:ext uri="{FF2B5EF4-FFF2-40B4-BE49-F238E27FC236}">
                <a16:creationId xmlns:a16="http://schemas.microsoft.com/office/drawing/2014/main" id="{9899EBBC-FA0F-3F4B-95BF-882D3D6909C7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PT" altLang="en-PT"/>
          </a:p>
        </p:txBody>
      </p:sp>
      <p:sp>
        <p:nvSpPr>
          <p:cNvPr id="2055" name="Shape 8">
            <a:extLst>
              <a:ext uri="{FF2B5EF4-FFF2-40B4-BE49-F238E27FC236}">
                <a16:creationId xmlns:a16="http://schemas.microsoft.com/office/drawing/2014/main" id="{2307AD43-5EC5-7A47-88A8-DC0247C9E5D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64FEDA9-2742-3B42-B431-5922641A186A}" type="slidenum">
              <a:rPr lang="en-US" altLang="en-PT"/>
              <a:pPr>
                <a:defRPr/>
              </a:pPr>
              <a:t>‹nº›</a:t>
            </a:fld>
            <a:endParaRPr lang="en-US" altLang="en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9128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272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7416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560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16">
            <a:extLst>
              <a:ext uri="{FF2B5EF4-FFF2-40B4-BE49-F238E27FC236}">
                <a16:creationId xmlns:a16="http://schemas.microsoft.com/office/drawing/2014/main" id="{9119130F-5940-C14F-A190-5BEB5464C51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8" name="Shape 17">
            <a:extLst>
              <a:ext uri="{FF2B5EF4-FFF2-40B4-BE49-F238E27FC236}">
                <a16:creationId xmlns:a16="http://schemas.microsoft.com/office/drawing/2014/main" id="{4C673E4E-ADC6-A141-9A07-960E89AC00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25000"/>
            </a:pPr>
            <a:endParaRPr lang="en-PT" altLang="en-PT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Shape 18">
            <a:extLst>
              <a:ext uri="{FF2B5EF4-FFF2-40B4-BE49-F238E27FC236}">
                <a16:creationId xmlns:a16="http://schemas.microsoft.com/office/drawing/2014/main" id="{325B1FD1-DDFF-F640-872D-5D345655A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3CF33A1-2783-0743-9BE5-431DA7B20BFF}" type="slidenum">
              <a:rPr lang="en-US" altLang="en-PT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en-US" altLang="en-PT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664">
            <a:extLst>
              <a:ext uri="{FF2B5EF4-FFF2-40B4-BE49-F238E27FC236}">
                <a16:creationId xmlns:a16="http://schemas.microsoft.com/office/drawing/2014/main" id="{920FDFAE-D7F8-5A42-8C6F-4AB9F05CB7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T" altLang="en-PT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0" name="Shape 665">
            <a:extLst>
              <a:ext uri="{FF2B5EF4-FFF2-40B4-BE49-F238E27FC236}">
                <a16:creationId xmlns:a16="http://schemas.microsoft.com/office/drawing/2014/main" id="{72824443-035B-B74B-98FA-B57921912AF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838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89">
            <a:extLst>
              <a:ext uri="{FF2B5EF4-FFF2-40B4-BE49-F238E27FC236}">
                <a16:creationId xmlns:a16="http://schemas.microsoft.com/office/drawing/2014/main" id="{BCC5CF9B-5591-F448-8FAF-B935B980CC1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raphic 28">
            <a:extLst>
              <a:ext uri="{FF2B5EF4-FFF2-40B4-BE49-F238E27FC236}">
                <a16:creationId xmlns:a16="http://schemas.microsoft.com/office/drawing/2014/main" id="{51D4F712-52B7-D54C-91AE-154653A82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783D56A0-59C2-FE48-A209-B47F8C4DF58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85827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B01A575F-9CD0-4248-B1ED-8062D251E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D1634-F0DA-9246-B308-80549E6E76D5}"/>
              </a:ext>
            </a:extLst>
          </p:cNvPr>
          <p:cNvGrpSpPr/>
          <p:nvPr userDrawn="1"/>
        </p:nvGrpSpPr>
        <p:grpSpPr>
          <a:xfrm>
            <a:off x="784632" y="511843"/>
            <a:ext cx="5753248" cy="11651998"/>
            <a:chOff x="662941" y="771526"/>
            <a:chExt cx="5753248" cy="116082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0BB6E4-3A97-F840-AF95-974C74464212}"/>
                </a:ext>
              </a:extLst>
            </p:cNvPr>
            <p:cNvSpPr/>
            <p:nvPr/>
          </p:nvSpPr>
          <p:spPr>
            <a:xfrm>
              <a:off x="662941" y="771526"/>
              <a:ext cx="5753248" cy="116082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0A17B120-BDA4-2D43-A9EF-C1FBADD2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792" y="6352858"/>
              <a:ext cx="1073546" cy="933353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9BE7E38-48BB-1345-BB43-BAEA26C1B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225" y="511175"/>
            <a:ext cx="5753100" cy="1160938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834C51-A1C0-E240-B900-2537059BD48B}"/>
              </a:ext>
            </a:extLst>
          </p:cNvPr>
          <p:cNvGrpSpPr/>
          <p:nvPr userDrawn="1"/>
        </p:nvGrpSpPr>
        <p:grpSpPr>
          <a:xfrm>
            <a:off x="7150750" y="8542692"/>
            <a:ext cx="7404743" cy="3621150"/>
            <a:chOff x="7150750" y="8542692"/>
            <a:chExt cx="7404743" cy="3621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45C5D-46B9-944B-9AA3-B3287BFB3CF0}"/>
                </a:ext>
              </a:extLst>
            </p:cNvPr>
            <p:cNvSpPr/>
            <p:nvPr/>
          </p:nvSpPr>
          <p:spPr>
            <a:xfrm rot="5400000">
              <a:off x="9042547" y="6650895"/>
              <a:ext cx="3621150" cy="740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5" name="Shape 1719">
              <a:extLst>
                <a:ext uri="{FF2B5EF4-FFF2-40B4-BE49-F238E27FC236}">
                  <a16:creationId xmlns:a16="http://schemas.microsoft.com/office/drawing/2014/main" id="{8A3453F3-0313-5A41-B4E5-FB0FE365A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597" y="10157965"/>
              <a:ext cx="456771" cy="39712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606C98-CDAA-5C4B-BE07-17003740BD4A}"/>
              </a:ext>
            </a:extLst>
          </p:cNvPr>
          <p:cNvGrpSpPr/>
          <p:nvPr userDrawn="1"/>
        </p:nvGrpSpPr>
        <p:grpSpPr>
          <a:xfrm>
            <a:off x="7150782" y="4536786"/>
            <a:ext cx="7404743" cy="3621150"/>
            <a:chOff x="7150782" y="4536786"/>
            <a:chExt cx="7404743" cy="36211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3EE8C8-1C24-374D-A4EE-FAF79CA7E1CD}"/>
                </a:ext>
              </a:extLst>
            </p:cNvPr>
            <p:cNvSpPr/>
            <p:nvPr/>
          </p:nvSpPr>
          <p:spPr>
            <a:xfrm rot="5400000">
              <a:off x="9042579" y="2644989"/>
              <a:ext cx="3621150" cy="740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8" name="Shape 1719">
              <a:extLst>
                <a:ext uri="{FF2B5EF4-FFF2-40B4-BE49-F238E27FC236}">
                  <a16:creationId xmlns:a16="http://schemas.microsoft.com/office/drawing/2014/main" id="{DBE2FA91-E08C-E04F-A23A-F0970FB3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814" y="6197195"/>
              <a:ext cx="456771" cy="39712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C4DD90-46B0-2743-B0C4-C56CB5042351}"/>
              </a:ext>
            </a:extLst>
          </p:cNvPr>
          <p:cNvGrpSpPr/>
          <p:nvPr userDrawn="1"/>
        </p:nvGrpSpPr>
        <p:grpSpPr>
          <a:xfrm>
            <a:off x="7148611" y="511844"/>
            <a:ext cx="7404743" cy="3621150"/>
            <a:chOff x="7148611" y="511844"/>
            <a:chExt cx="7404743" cy="362115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41C46F-0DF8-4C43-B813-8D6922F077AC}"/>
                </a:ext>
              </a:extLst>
            </p:cNvPr>
            <p:cNvSpPr/>
            <p:nvPr/>
          </p:nvSpPr>
          <p:spPr>
            <a:xfrm rot="5400000">
              <a:off x="9040408" y="-1379953"/>
              <a:ext cx="3621150" cy="740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31" name="Shape 1719">
              <a:extLst>
                <a:ext uri="{FF2B5EF4-FFF2-40B4-BE49-F238E27FC236}">
                  <a16:creationId xmlns:a16="http://schemas.microsoft.com/office/drawing/2014/main" id="{BAA8EF09-3C47-464C-AFD5-9161C0A5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814" y="2151159"/>
              <a:ext cx="456771" cy="39712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6AE2C94-09B7-634A-A857-53E975FB9F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511175"/>
            <a:ext cx="7404100" cy="362108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97D6DC9F-0297-AC49-89A3-35AC4F7F5C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48513" y="4512785"/>
            <a:ext cx="7404100" cy="3621088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58F49CFF-D4DB-1C44-8E78-2266EA22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7023" y="8518628"/>
            <a:ext cx="7404100" cy="362108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3990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EAE12726-6350-1147-B59E-A671FD6DF0A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BFA63005-7F8E-964D-99D2-B7D506CF66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AE0D25-FF14-AA45-BBD1-4FF2191A975D}"/>
              </a:ext>
            </a:extLst>
          </p:cNvPr>
          <p:cNvGrpSpPr/>
          <p:nvPr userDrawn="1"/>
        </p:nvGrpSpPr>
        <p:grpSpPr>
          <a:xfrm>
            <a:off x="10840676" y="-11866059"/>
            <a:ext cx="13438071" cy="11538866"/>
            <a:chOff x="662940" y="472434"/>
            <a:chExt cx="13438071" cy="115388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1FA4C3-115F-C844-BCA2-1F1D33192B66}"/>
                </a:ext>
              </a:extLst>
            </p:cNvPr>
            <p:cNvSpPr/>
            <p:nvPr/>
          </p:nvSpPr>
          <p:spPr>
            <a:xfrm>
              <a:off x="662940" y="472434"/>
              <a:ext cx="13438071" cy="115388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6" name="Shape 1719">
              <a:extLst>
                <a:ext uri="{FF2B5EF4-FFF2-40B4-BE49-F238E27FC236}">
                  <a16:creationId xmlns:a16="http://schemas.microsoft.com/office/drawing/2014/main" id="{91DD5172-1E5A-A24D-BF6C-7A548699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723" y="5821727"/>
              <a:ext cx="1320503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A20F4D8-0E33-2046-9F8E-CDD718CF5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161914" y="-12052512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56838C41-F653-FF45-BF35-46C421A12F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6112" y="-12286535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5468CD1A-85C6-9B4D-B011-6DFA93198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3350" y="-12780430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50CC481-FBDE-F64E-811E-7DF93594D4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53875" y="-12170900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212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1 0.47442 L -0.36474 0.92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0" y="22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11730E-E447-4E41-A907-67DCADF7F03A}"/>
              </a:ext>
            </a:extLst>
          </p:cNvPr>
          <p:cNvSpPr/>
          <p:nvPr userDrawn="1"/>
        </p:nvSpPr>
        <p:spPr>
          <a:xfrm>
            <a:off x="13185775" y="3271838"/>
            <a:ext cx="9499600" cy="8537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T" kern="0">
              <a:solidFill>
                <a:schemeClr val="accent1"/>
              </a:solidFill>
              <a:latin typeface="CoreSansG-Regular" panose="020B0503030302020202" pitchFamily="34" charset="77"/>
              <a:sym typeface="Arial"/>
            </a:endParaRPr>
          </a:p>
        </p:txBody>
      </p:sp>
      <p:sp>
        <p:nvSpPr>
          <p:cNvPr id="4" name="Shape 1719">
            <a:extLst>
              <a:ext uri="{FF2B5EF4-FFF2-40B4-BE49-F238E27FC236}">
                <a16:creationId xmlns:a16="http://schemas.microsoft.com/office/drawing/2014/main" id="{4118D41C-63F5-E448-8889-8E579C1F92E4}"/>
              </a:ext>
            </a:extLst>
          </p:cNvPr>
          <p:cNvSpPr>
            <a:spLocks/>
          </p:cNvSpPr>
          <p:nvPr userDrawn="1"/>
        </p:nvSpPr>
        <p:spPr bwMode="auto">
          <a:xfrm>
            <a:off x="17700625" y="7027863"/>
            <a:ext cx="887413" cy="771525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cxnSp>
        <p:nvCxnSpPr>
          <p:cNvPr id="5" name="Shape 89">
            <a:extLst>
              <a:ext uri="{FF2B5EF4-FFF2-40B4-BE49-F238E27FC236}">
                <a16:creationId xmlns:a16="http://schemas.microsoft.com/office/drawing/2014/main" id="{376D2EAB-2DBB-7A41-B1DB-F3511AD60FA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raphic 28">
            <a:extLst>
              <a:ext uri="{FF2B5EF4-FFF2-40B4-BE49-F238E27FC236}">
                <a16:creationId xmlns:a16="http://schemas.microsoft.com/office/drawing/2014/main" id="{8189CCD9-058D-C644-B5C9-4174FE953E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0E3F95-1D43-E84D-ACFB-5605FEABA6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5775" y="3271838"/>
            <a:ext cx="9499600" cy="85375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5934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2072B9-EBCB-5F45-ABB0-0E52999BCDE1}"/>
              </a:ext>
            </a:extLst>
          </p:cNvPr>
          <p:cNvSpPr/>
          <p:nvPr userDrawn="1"/>
        </p:nvSpPr>
        <p:spPr>
          <a:xfrm>
            <a:off x="1546225" y="3408363"/>
            <a:ext cx="9499600" cy="8535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T" kern="0">
              <a:solidFill>
                <a:schemeClr val="accent1"/>
              </a:solidFill>
              <a:latin typeface="CoreSansG-Regular" panose="020B0503030302020202" pitchFamily="34" charset="77"/>
              <a:sym typeface="Arial"/>
            </a:endParaRPr>
          </a:p>
        </p:txBody>
      </p:sp>
      <p:sp>
        <p:nvSpPr>
          <p:cNvPr id="4" name="Shape 1719">
            <a:extLst>
              <a:ext uri="{FF2B5EF4-FFF2-40B4-BE49-F238E27FC236}">
                <a16:creationId xmlns:a16="http://schemas.microsoft.com/office/drawing/2014/main" id="{D0066CF9-1834-7546-A90A-DEA871E98842}"/>
              </a:ext>
            </a:extLst>
          </p:cNvPr>
          <p:cNvSpPr>
            <a:spLocks/>
          </p:cNvSpPr>
          <p:nvPr userDrawn="1"/>
        </p:nvSpPr>
        <p:spPr bwMode="auto">
          <a:xfrm>
            <a:off x="5852477" y="7237413"/>
            <a:ext cx="887413" cy="771525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cxnSp>
        <p:nvCxnSpPr>
          <p:cNvPr id="5" name="Shape 89">
            <a:extLst>
              <a:ext uri="{FF2B5EF4-FFF2-40B4-BE49-F238E27FC236}">
                <a16:creationId xmlns:a16="http://schemas.microsoft.com/office/drawing/2014/main" id="{3505896D-BB87-BD49-A243-27217E5D973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raphic 28">
            <a:extLst>
              <a:ext uri="{FF2B5EF4-FFF2-40B4-BE49-F238E27FC236}">
                <a16:creationId xmlns:a16="http://schemas.microsoft.com/office/drawing/2014/main" id="{174E2841-E662-264A-B26F-569838D5D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F4AA3C-AB7F-0D45-B305-AEE070718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6225" y="3408363"/>
            <a:ext cx="9499600" cy="8535987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734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5B500A-F68C-6F46-B929-00FBCCF7EB87}"/>
              </a:ext>
            </a:extLst>
          </p:cNvPr>
          <p:cNvSpPr/>
          <p:nvPr userDrawn="1"/>
        </p:nvSpPr>
        <p:spPr>
          <a:xfrm>
            <a:off x="21912183" y="12219711"/>
            <a:ext cx="2465468" cy="149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FA61-626D-554B-8B69-D5CBB2B9C9A4}"/>
              </a:ext>
            </a:extLst>
          </p:cNvPr>
          <p:cNvSpPr txBox="1"/>
          <p:nvPr userDrawn="1"/>
        </p:nvSpPr>
        <p:spPr>
          <a:xfrm>
            <a:off x="4442812" y="6146516"/>
            <a:ext cx="15518456" cy="181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99" b="1" i="0" dirty="0">
                <a:solidFill>
                  <a:srgbClr val="00B0F0"/>
                </a:solidFill>
                <a:latin typeface="CORESANSG-REGULAR" panose="020B0503030302020202" pitchFamily="34" charset="77"/>
              </a:rPr>
              <a:t>WITH MANY THANKS TO OUR</a:t>
            </a:r>
            <a:br>
              <a:rPr lang="en-GB" sz="5599" b="1" i="0" dirty="0">
                <a:solidFill>
                  <a:srgbClr val="00B0F0"/>
                </a:solidFill>
                <a:latin typeface="CORESANSG-REGULAR" panose="020B0503030302020202" pitchFamily="34" charset="77"/>
              </a:rPr>
            </a:br>
            <a:r>
              <a:rPr lang="en-GB" sz="5599" b="1" i="0" dirty="0">
                <a:solidFill>
                  <a:srgbClr val="00B0F0"/>
                </a:solidFill>
                <a:latin typeface="CORESANSG-REGULAR" panose="020B0503030302020202" pitchFamily="34" charset="77"/>
              </a:rPr>
              <a:t> GLOBAL COALITION OF PARTNERS</a:t>
            </a:r>
          </a:p>
        </p:txBody>
      </p:sp>
      <p:pic>
        <p:nvPicPr>
          <p:cNvPr id="7" name="Picture 6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C06047AE-4A32-7A4C-A6BF-6BAA5D84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32" y="1002776"/>
            <a:ext cx="6058620" cy="313704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5E482A2-E141-7145-9AE8-E1924AEDC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58" y="8119467"/>
            <a:ext cx="4500650" cy="1892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3ABCF4-5154-EF04-AA13-DCB546D16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60" y="8680914"/>
            <a:ext cx="18634160" cy="37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>
            <a:extLst>
              <a:ext uri="{FF2B5EF4-FFF2-40B4-BE49-F238E27FC236}">
                <a16:creationId xmlns:a16="http://schemas.microsoft.com/office/drawing/2014/main" id="{82790E3E-D0B7-8D40-880C-DCD647724ED5}"/>
              </a:ext>
            </a:extLst>
          </p:cNvPr>
          <p:cNvSpPr/>
          <p:nvPr userDrawn="1"/>
        </p:nvSpPr>
        <p:spPr>
          <a:xfrm>
            <a:off x="1828800" y="3006408"/>
            <a:ext cx="4695825" cy="772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87575" tIns="1706525" rIns="487575" bIns="487575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3200" kern="0" dirty="0">
              <a:solidFill>
                <a:schemeClr val="accent1"/>
              </a:solidFill>
              <a:latin typeface="CoreSansG-Regular" panose="020B0503030302020202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5" name="Shape 669">
            <a:extLst>
              <a:ext uri="{FF2B5EF4-FFF2-40B4-BE49-F238E27FC236}">
                <a16:creationId xmlns:a16="http://schemas.microsoft.com/office/drawing/2014/main" id="{42391EAC-418E-B948-96D8-C611D209F1B5}"/>
              </a:ext>
            </a:extLst>
          </p:cNvPr>
          <p:cNvSpPr/>
          <p:nvPr userDrawn="1"/>
        </p:nvSpPr>
        <p:spPr>
          <a:xfrm>
            <a:off x="7169150" y="3006408"/>
            <a:ext cx="4697413" cy="772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87575" tIns="1706525" rIns="487575" bIns="487575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3200" kern="0" dirty="0">
              <a:solidFill>
                <a:schemeClr val="accent1"/>
              </a:solidFill>
              <a:latin typeface="CoreSansG-Regular" panose="020B0503030302020202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6" name="Shape 671">
            <a:extLst>
              <a:ext uri="{FF2B5EF4-FFF2-40B4-BE49-F238E27FC236}">
                <a16:creationId xmlns:a16="http://schemas.microsoft.com/office/drawing/2014/main" id="{8789E909-4F9E-EA49-B815-4948C9BAA48D}"/>
              </a:ext>
            </a:extLst>
          </p:cNvPr>
          <p:cNvSpPr/>
          <p:nvPr userDrawn="1"/>
        </p:nvSpPr>
        <p:spPr>
          <a:xfrm>
            <a:off x="12511088" y="3006408"/>
            <a:ext cx="4697412" cy="772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87575" tIns="1706525" rIns="487575" bIns="487575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3200" kern="0" dirty="0">
              <a:solidFill>
                <a:schemeClr val="accent1"/>
              </a:solidFill>
              <a:latin typeface="CoreSansG-Regular" panose="020B0503030302020202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7" name="Shape 673">
            <a:extLst>
              <a:ext uri="{FF2B5EF4-FFF2-40B4-BE49-F238E27FC236}">
                <a16:creationId xmlns:a16="http://schemas.microsoft.com/office/drawing/2014/main" id="{BC1F7AB5-2C17-9844-A4EF-C0FC77BFBF20}"/>
              </a:ext>
            </a:extLst>
          </p:cNvPr>
          <p:cNvSpPr/>
          <p:nvPr userDrawn="1"/>
        </p:nvSpPr>
        <p:spPr>
          <a:xfrm>
            <a:off x="17853025" y="3006408"/>
            <a:ext cx="4695825" cy="772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87575" tIns="1706525" rIns="487575" bIns="487575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3200" kern="0" dirty="0">
              <a:solidFill>
                <a:schemeClr val="accent1"/>
              </a:solidFill>
              <a:latin typeface="CoreSansG-Regular" panose="020B0503030302020202" pitchFamily="34" charset="77"/>
              <a:ea typeface="Lato"/>
              <a:cs typeface="Lato"/>
              <a:sym typeface="Lato"/>
            </a:endParaRPr>
          </a:p>
        </p:txBody>
      </p:sp>
      <p:sp>
        <p:nvSpPr>
          <p:cNvPr id="8" name="Shape 1719">
            <a:extLst>
              <a:ext uri="{FF2B5EF4-FFF2-40B4-BE49-F238E27FC236}">
                <a16:creationId xmlns:a16="http://schemas.microsoft.com/office/drawing/2014/main" id="{A2D72284-F866-314C-A24F-5C26F47771AC}"/>
              </a:ext>
            </a:extLst>
          </p:cNvPr>
          <p:cNvSpPr>
            <a:spLocks/>
          </p:cNvSpPr>
          <p:nvPr userDrawn="1"/>
        </p:nvSpPr>
        <p:spPr bwMode="auto">
          <a:xfrm>
            <a:off x="19681825" y="6484461"/>
            <a:ext cx="885825" cy="771525"/>
          </a:xfrm>
          <a:custGeom>
            <a:avLst/>
            <a:gdLst>
              <a:gd name="T0" fmla="*/ 48270442 w 120000"/>
              <a:gd name="T1" fmla="*/ 9729830 h 120000"/>
              <a:gd name="T2" fmla="*/ 48270442 w 120000"/>
              <a:gd name="T3" fmla="*/ 27027241 h 120000"/>
              <a:gd name="T4" fmla="*/ 41881466 w 120000"/>
              <a:gd name="T5" fmla="*/ 31892426 h 120000"/>
              <a:gd name="T6" fmla="*/ 6388599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388599 w 120000"/>
              <a:gd name="T13" fmla="*/ 4864934 h 120000"/>
              <a:gd name="T14" fmla="*/ 12067601 w 120000"/>
              <a:gd name="T15" fmla="*/ 4864934 h 120000"/>
              <a:gd name="T16" fmla="*/ 13487173 w 120000"/>
              <a:gd name="T17" fmla="*/ 2162045 h 120000"/>
              <a:gd name="T18" fmla="*/ 17746219 w 120000"/>
              <a:gd name="T19" fmla="*/ 0 h 120000"/>
              <a:gd name="T20" fmla="*/ 30523795 w 120000"/>
              <a:gd name="T21" fmla="*/ 0 h 120000"/>
              <a:gd name="T22" fmla="*/ 34782893 w 120000"/>
              <a:gd name="T23" fmla="*/ 2162045 h 120000"/>
              <a:gd name="T24" fmla="*/ 36202848 w 120000"/>
              <a:gd name="T25" fmla="*/ 4864934 h 120000"/>
              <a:gd name="T26" fmla="*/ 41881466 w 120000"/>
              <a:gd name="T27" fmla="*/ 4864934 h 120000"/>
              <a:gd name="T28" fmla="*/ 48270442 w 120000"/>
              <a:gd name="T29" fmla="*/ 9729830 h 120000"/>
              <a:gd name="T30" fmla="*/ 35492867 w 120000"/>
              <a:gd name="T31" fmla="*/ 18378536 h 120000"/>
              <a:gd name="T32" fmla="*/ 24135247 w 120000"/>
              <a:gd name="T33" fmla="*/ 9729830 h 120000"/>
              <a:gd name="T34" fmla="*/ 12777191 w 120000"/>
              <a:gd name="T35" fmla="*/ 18378536 h 120000"/>
              <a:gd name="T36" fmla="*/ 24135247 w 120000"/>
              <a:gd name="T37" fmla="*/ 27027241 h 120000"/>
              <a:gd name="T38" fmla="*/ 35492867 w 120000"/>
              <a:gd name="T39" fmla="*/ 18378536 h 120000"/>
              <a:gd name="T40" fmla="*/ 31233769 w 120000"/>
              <a:gd name="T41" fmla="*/ 18378536 h 120000"/>
              <a:gd name="T42" fmla="*/ 24135247 w 120000"/>
              <a:gd name="T43" fmla="*/ 23784033 h 120000"/>
              <a:gd name="T44" fmla="*/ 17036238 w 120000"/>
              <a:gd name="T45" fmla="*/ 18378536 h 120000"/>
              <a:gd name="T46" fmla="*/ 24135247 w 120000"/>
              <a:gd name="T47" fmla="*/ 12973039 h 120000"/>
              <a:gd name="T48" fmla="*/ 31233769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sp>
        <p:nvSpPr>
          <p:cNvPr id="9" name="Shape 1719">
            <a:extLst>
              <a:ext uri="{FF2B5EF4-FFF2-40B4-BE49-F238E27FC236}">
                <a16:creationId xmlns:a16="http://schemas.microsoft.com/office/drawing/2014/main" id="{C67E52E9-74CC-F544-9FF4-9E0DBB083AFC}"/>
              </a:ext>
            </a:extLst>
          </p:cNvPr>
          <p:cNvSpPr>
            <a:spLocks/>
          </p:cNvSpPr>
          <p:nvPr userDrawn="1"/>
        </p:nvSpPr>
        <p:spPr bwMode="auto">
          <a:xfrm>
            <a:off x="14416088" y="6484461"/>
            <a:ext cx="885825" cy="771525"/>
          </a:xfrm>
          <a:custGeom>
            <a:avLst/>
            <a:gdLst>
              <a:gd name="T0" fmla="*/ 48270442 w 120000"/>
              <a:gd name="T1" fmla="*/ 9729830 h 120000"/>
              <a:gd name="T2" fmla="*/ 48270442 w 120000"/>
              <a:gd name="T3" fmla="*/ 27027241 h 120000"/>
              <a:gd name="T4" fmla="*/ 41881466 w 120000"/>
              <a:gd name="T5" fmla="*/ 31892426 h 120000"/>
              <a:gd name="T6" fmla="*/ 6388599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388599 w 120000"/>
              <a:gd name="T13" fmla="*/ 4864934 h 120000"/>
              <a:gd name="T14" fmla="*/ 12067601 w 120000"/>
              <a:gd name="T15" fmla="*/ 4864934 h 120000"/>
              <a:gd name="T16" fmla="*/ 13487173 w 120000"/>
              <a:gd name="T17" fmla="*/ 2162045 h 120000"/>
              <a:gd name="T18" fmla="*/ 17746219 w 120000"/>
              <a:gd name="T19" fmla="*/ 0 h 120000"/>
              <a:gd name="T20" fmla="*/ 30523795 w 120000"/>
              <a:gd name="T21" fmla="*/ 0 h 120000"/>
              <a:gd name="T22" fmla="*/ 34782893 w 120000"/>
              <a:gd name="T23" fmla="*/ 2162045 h 120000"/>
              <a:gd name="T24" fmla="*/ 36202848 w 120000"/>
              <a:gd name="T25" fmla="*/ 4864934 h 120000"/>
              <a:gd name="T26" fmla="*/ 41881466 w 120000"/>
              <a:gd name="T27" fmla="*/ 4864934 h 120000"/>
              <a:gd name="T28" fmla="*/ 48270442 w 120000"/>
              <a:gd name="T29" fmla="*/ 9729830 h 120000"/>
              <a:gd name="T30" fmla="*/ 35492867 w 120000"/>
              <a:gd name="T31" fmla="*/ 18378536 h 120000"/>
              <a:gd name="T32" fmla="*/ 24135247 w 120000"/>
              <a:gd name="T33" fmla="*/ 9729830 h 120000"/>
              <a:gd name="T34" fmla="*/ 12777191 w 120000"/>
              <a:gd name="T35" fmla="*/ 18378536 h 120000"/>
              <a:gd name="T36" fmla="*/ 24135247 w 120000"/>
              <a:gd name="T37" fmla="*/ 27027241 h 120000"/>
              <a:gd name="T38" fmla="*/ 35492867 w 120000"/>
              <a:gd name="T39" fmla="*/ 18378536 h 120000"/>
              <a:gd name="T40" fmla="*/ 31233769 w 120000"/>
              <a:gd name="T41" fmla="*/ 18378536 h 120000"/>
              <a:gd name="T42" fmla="*/ 24135247 w 120000"/>
              <a:gd name="T43" fmla="*/ 23784033 h 120000"/>
              <a:gd name="T44" fmla="*/ 17036238 w 120000"/>
              <a:gd name="T45" fmla="*/ 18378536 h 120000"/>
              <a:gd name="T46" fmla="*/ 24135247 w 120000"/>
              <a:gd name="T47" fmla="*/ 12973039 h 120000"/>
              <a:gd name="T48" fmla="*/ 31233769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sp>
        <p:nvSpPr>
          <p:cNvPr id="10" name="Shape 1719">
            <a:extLst>
              <a:ext uri="{FF2B5EF4-FFF2-40B4-BE49-F238E27FC236}">
                <a16:creationId xmlns:a16="http://schemas.microsoft.com/office/drawing/2014/main" id="{1BEE6EFF-193D-A543-9CAB-C36AAB8959A8}"/>
              </a:ext>
            </a:extLst>
          </p:cNvPr>
          <p:cNvSpPr>
            <a:spLocks/>
          </p:cNvSpPr>
          <p:nvPr userDrawn="1"/>
        </p:nvSpPr>
        <p:spPr bwMode="auto">
          <a:xfrm>
            <a:off x="9075738" y="6484461"/>
            <a:ext cx="885825" cy="771525"/>
          </a:xfrm>
          <a:custGeom>
            <a:avLst/>
            <a:gdLst>
              <a:gd name="T0" fmla="*/ 48270442 w 120000"/>
              <a:gd name="T1" fmla="*/ 9729830 h 120000"/>
              <a:gd name="T2" fmla="*/ 48270442 w 120000"/>
              <a:gd name="T3" fmla="*/ 27027241 h 120000"/>
              <a:gd name="T4" fmla="*/ 41881466 w 120000"/>
              <a:gd name="T5" fmla="*/ 31892426 h 120000"/>
              <a:gd name="T6" fmla="*/ 6388599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388599 w 120000"/>
              <a:gd name="T13" fmla="*/ 4864934 h 120000"/>
              <a:gd name="T14" fmla="*/ 12067601 w 120000"/>
              <a:gd name="T15" fmla="*/ 4864934 h 120000"/>
              <a:gd name="T16" fmla="*/ 13487173 w 120000"/>
              <a:gd name="T17" fmla="*/ 2162045 h 120000"/>
              <a:gd name="T18" fmla="*/ 17746219 w 120000"/>
              <a:gd name="T19" fmla="*/ 0 h 120000"/>
              <a:gd name="T20" fmla="*/ 30523795 w 120000"/>
              <a:gd name="T21" fmla="*/ 0 h 120000"/>
              <a:gd name="T22" fmla="*/ 34782893 w 120000"/>
              <a:gd name="T23" fmla="*/ 2162045 h 120000"/>
              <a:gd name="T24" fmla="*/ 36202848 w 120000"/>
              <a:gd name="T25" fmla="*/ 4864934 h 120000"/>
              <a:gd name="T26" fmla="*/ 41881466 w 120000"/>
              <a:gd name="T27" fmla="*/ 4864934 h 120000"/>
              <a:gd name="T28" fmla="*/ 48270442 w 120000"/>
              <a:gd name="T29" fmla="*/ 9729830 h 120000"/>
              <a:gd name="T30" fmla="*/ 35492867 w 120000"/>
              <a:gd name="T31" fmla="*/ 18378536 h 120000"/>
              <a:gd name="T32" fmla="*/ 24135247 w 120000"/>
              <a:gd name="T33" fmla="*/ 9729830 h 120000"/>
              <a:gd name="T34" fmla="*/ 12777191 w 120000"/>
              <a:gd name="T35" fmla="*/ 18378536 h 120000"/>
              <a:gd name="T36" fmla="*/ 24135247 w 120000"/>
              <a:gd name="T37" fmla="*/ 27027241 h 120000"/>
              <a:gd name="T38" fmla="*/ 35492867 w 120000"/>
              <a:gd name="T39" fmla="*/ 18378536 h 120000"/>
              <a:gd name="T40" fmla="*/ 31233769 w 120000"/>
              <a:gd name="T41" fmla="*/ 18378536 h 120000"/>
              <a:gd name="T42" fmla="*/ 24135247 w 120000"/>
              <a:gd name="T43" fmla="*/ 23784033 h 120000"/>
              <a:gd name="T44" fmla="*/ 17036238 w 120000"/>
              <a:gd name="T45" fmla="*/ 18378536 h 120000"/>
              <a:gd name="T46" fmla="*/ 24135247 w 120000"/>
              <a:gd name="T47" fmla="*/ 12973039 h 120000"/>
              <a:gd name="T48" fmla="*/ 31233769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sp>
        <p:nvSpPr>
          <p:cNvPr id="11" name="Shape 1719">
            <a:extLst>
              <a:ext uri="{FF2B5EF4-FFF2-40B4-BE49-F238E27FC236}">
                <a16:creationId xmlns:a16="http://schemas.microsoft.com/office/drawing/2014/main" id="{219ECC08-1EA5-454A-8276-64DAA07D2A7C}"/>
              </a:ext>
            </a:extLst>
          </p:cNvPr>
          <p:cNvSpPr>
            <a:spLocks/>
          </p:cNvSpPr>
          <p:nvPr userDrawn="1"/>
        </p:nvSpPr>
        <p:spPr bwMode="auto">
          <a:xfrm>
            <a:off x="3811588" y="6484461"/>
            <a:ext cx="885825" cy="771525"/>
          </a:xfrm>
          <a:custGeom>
            <a:avLst/>
            <a:gdLst>
              <a:gd name="T0" fmla="*/ 48270442 w 120000"/>
              <a:gd name="T1" fmla="*/ 9729830 h 120000"/>
              <a:gd name="T2" fmla="*/ 48270442 w 120000"/>
              <a:gd name="T3" fmla="*/ 27027241 h 120000"/>
              <a:gd name="T4" fmla="*/ 41881466 w 120000"/>
              <a:gd name="T5" fmla="*/ 31892426 h 120000"/>
              <a:gd name="T6" fmla="*/ 6388599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388599 w 120000"/>
              <a:gd name="T13" fmla="*/ 4864934 h 120000"/>
              <a:gd name="T14" fmla="*/ 12067601 w 120000"/>
              <a:gd name="T15" fmla="*/ 4864934 h 120000"/>
              <a:gd name="T16" fmla="*/ 13487173 w 120000"/>
              <a:gd name="T17" fmla="*/ 2162045 h 120000"/>
              <a:gd name="T18" fmla="*/ 17746219 w 120000"/>
              <a:gd name="T19" fmla="*/ 0 h 120000"/>
              <a:gd name="T20" fmla="*/ 30523795 w 120000"/>
              <a:gd name="T21" fmla="*/ 0 h 120000"/>
              <a:gd name="T22" fmla="*/ 34782893 w 120000"/>
              <a:gd name="T23" fmla="*/ 2162045 h 120000"/>
              <a:gd name="T24" fmla="*/ 36202848 w 120000"/>
              <a:gd name="T25" fmla="*/ 4864934 h 120000"/>
              <a:gd name="T26" fmla="*/ 41881466 w 120000"/>
              <a:gd name="T27" fmla="*/ 4864934 h 120000"/>
              <a:gd name="T28" fmla="*/ 48270442 w 120000"/>
              <a:gd name="T29" fmla="*/ 9729830 h 120000"/>
              <a:gd name="T30" fmla="*/ 35492867 w 120000"/>
              <a:gd name="T31" fmla="*/ 18378536 h 120000"/>
              <a:gd name="T32" fmla="*/ 24135247 w 120000"/>
              <a:gd name="T33" fmla="*/ 9729830 h 120000"/>
              <a:gd name="T34" fmla="*/ 12777191 w 120000"/>
              <a:gd name="T35" fmla="*/ 18378536 h 120000"/>
              <a:gd name="T36" fmla="*/ 24135247 w 120000"/>
              <a:gd name="T37" fmla="*/ 27027241 h 120000"/>
              <a:gd name="T38" fmla="*/ 35492867 w 120000"/>
              <a:gd name="T39" fmla="*/ 18378536 h 120000"/>
              <a:gd name="T40" fmla="*/ 31233769 w 120000"/>
              <a:gd name="T41" fmla="*/ 18378536 h 120000"/>
              <a:gd name="T42" fmla="*/ 24135247 w 120000"/>
              <a:gd name="T43" fmla="*/ 23784033 h 120000"/>
              <a:gd name="T44" fmla="*/ 17036238 w 120000"/>
              <a:gd name="T45" fmla="*/ 18378536 h 120000"/>
              <a:gd name="T46" fmla="*/ 24135247 w 120000"/>
              <a:gd name="T47" fmla="*/ 12973039 h 120000"/>
              <a:gd name="T48" fmla="*/ 31233769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5C60F82-B311-E846-8A65-6AFDDB0E8A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3080" y="3006725"/>
            <a:ext cx="4695825" cy="7721600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89D4CBF-2F09-AA49-9139-C9EFF04A63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2320" y="3006725"/>
            <a:ext cx="4695825" cy="7721600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A28D37A-779C-9947-B33B-D8E9F27090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58700" y="3006725"/>
            <a:ext cx="4695825" cy="7721600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BCE74C3-E037-2F40-8BEB-EB92AF23F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30800" y="3006725"/>
            <a:ext cx="4695825" cy="7721600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cxnSp>
        <p:nvCxnSpPr>
          <p:cNvPr id="17" name="Shape 89">
            <a:extLst>
              <a:ext uri="{FF2B5EF4-FFF2-40B4-BE49-F238E27FC236}">
                <a16:creationId xmlns:a16="http://schemas.microsoft.com/office/drawing/2014/main" id="{6C786AA1-8C88-8643-B18C-DC85548FB25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Graphic 28">
            <a:extLst>
              <a:ext uri="{FF2B5EF4-FFF2-40B4-BE49-F238E27FC236}">
                <a16:creationId xmlns:a16="http://schemas.microsoft.com/office/drawing/2014/main" id="{6DFA748D-C0EF-8845-B25C-5BB94DA31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2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04695-AA8D-7848-AE88-3BB8EDCA8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0"/>
            <a:ext cx="24765001" cy="146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3DA4FE-497B-A24A-9EB5-0248E98E1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3323" y="0"/>
            <a:ext cx="24787225" cy="14630400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950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E4289D5F-D1A1-AF48-BFAE-47865E61180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C14A235D-1364-9347-8E5E-1077E6F19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971628-FDD1-BF46-A9F6-7536F05BABA6}"/>
              </a:ext>
            </a:extLst>
          </p:cNvPr>
          <p:cNvGrpSpPr/>
          <p:nvPr userDrawn="1"/>
        </p:nvGrpSpPr>
        <p:grpSpPr>
          <a:xfrm>
            <a:off x="1388410" y="3659059"/>
            <a:ext cx="6993391" cy="6285170"/>
            <a:chOff x="520953" y="4055299"/>
            <a:chExt cx="6993391" cy="6285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9F68B5-CD8A-A840-A9F5-807A92224E18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40E2A781-BE30-5242-B64F-28A702661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A76271-384C-6848-807F-EBD753DE5A50}"/>
              </a:ext>
            </a:extLst>
          </p:cNvPr>
          <p:cNvGrpSpPr/>
          <p:nvPr userDrawn="1"/>
        </p:nvGrpSpPr>
        <p:grpSpPr>
          <a:xfrm>
            <a:off x="8750132" y="3659059"/>
            <a:ext cx="6993391" cy="6285170"/>
            <a:chOff x="8681552" y="4055299"/>
            <a:chExt cx="6993391" cy="62851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8C0622-03AA-FF46-9C67-B75CBD29714C}"/>
                </a:ext>
              </a:extLst>
            </p:cNvPr>
            <p:cNvSpPr/>
            <p:nvPr/>
          </p:nvSpPr>
          <p:spPr>
            <a:xfrm>
              <a:off x="8681552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BB344F2D-0EB8-954F-873F-C2FEFF4D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625F14-2CC9-534F-98BB-CD6341104450}"/>
              </a:ext>
            </a:extLst>
          </p:cNvPr>
          <p:cNvGrpSpPr/>
          <p:nvPr userDrawn="1"/>
        </p:nvGrpSpPr>
        <p:grpSpPr>
          <a:xfrm>
            <a:off x="16133009" y="3659059"/>
            <a:ext cx="6993391" cy="6285170"/>
            <a:chOff x="16064429" y="4046683"/>
            <a:chExt cx="6993391" cy="62851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BE936-1D75-314E-A9E2-2836F9CCF027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FDD83BDC-ACA6-C84F-816B-D7E3617D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770F527-7BFD-9442-BE29-DA0ED6938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9063" y="3659188"/>
            <a:ext cx="6992937" cy="6284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8771548-FEEA-0346-9AAD-1BE1123E65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8427" y="3659059"/>
            <a:ext cx="6992937" cy="6284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E1D3306D-70C5-9746-9131-92B6B2616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39238" y="3659059"/>
            <a:ext cx="6992937" cy="6284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7054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BA6E55CB-F8FF-5040-AD1D-07CE60B1023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CEFD4072-AA60-7747-BC80-CC88E7209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B438B8-6086-B846-8FE7-DE3AFA1BDDF0}"/>
              </a:ext>
            </a:extLst>
          </p:cNvPr>
          <p:cNvSpPr/>
          <p:nvPr userDrawn="1"/>
        </p:nvSpPr>
        <p:spPr>
          <a:xfrm>
            <a:off x="3999227" y="3034049"/>
            <a:ext cx="16668786" cy="7647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T" kern="0">
              <a:solidFill>
                <a:schemeClr val="accent1"/>
              </a:solidFill>
              <a:latin typeface="CoreSansG-Regular" panose="020B0503030302020202" pitchFamily="34" charset="77"/>
              <a:sym typeface="Arial"/>
            </a:endParaRPr>
          </a:p>
        </p:txBody>
      </p:sp>
      <p:sp>
        <p:nvSpPr>
          <p:cNvPr id="6" name="Shape 1719">
            <a:extLst>
              <a:ext uri="{FF2B5EF4-FFF2-40B4-BE49-F238E27FC236}">
                <a16:creationId xmlns:a16="http://schemas.microsoft.com/office/drawing/2014/main" id="{C930F1FC-EE4C-9540-ABFF-9311DDAF28EE}"/>
              </a:ext>
            </a:extLst>
          </p:cNvPr>
          <p:cNvSpPr>
            <a:spLocks/>
          </p:cNvSpPr>
          <p:nvPr userDrawn="1"/>
        </p:nvSpPr>
        <p:spPr bwMode="auto">
          <a:xfrm>
            <a:off x="11528573" y="6283971"/>
            <a:ext cx="1320503" cy="1148058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0978D8-7F15-484A-95BF-BD5819E184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6053" y="3033713"/>
            <a:ext cx="16668750" cy="76485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0075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607E7638-2FEB-764D-A9E3-E90F8B6E69F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0307B713-983A-5E46-B63E-79D510F23F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2C08B0-7861-A646-961F-E640C3F2A2FF}"/>
              </a:ext>
            </a:extLst>
          </p:cNvPr>
          <p:cNvGrpSpPr/>
          <p:nvPr userDrawn="1"/>
        </p:nvGrpSpPr>
        <p:grpSpPr>
          <a:xfrm>
            <a:off x="545868" y="3136767"/>
            <a:ext cx="11522501" cy="7493329"/>
            <a:chOff x="662940" y="472434"/>
            <a:chExt cx="17743329" cy="115388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6C0F16-5EC5-4F43-B4A2-253079ACF314}"/>
                </a:ext>
              </a:extLst>
            </p:cNvPr>
            <p:cNvSpPr/>
            <p:nvPr/>
          </p:nvSpPr>
          <p:spPr>
            <a:xfrm>
              <a:off x="662940" y="472434"/>
              <a:ext cx="17743329" cy="115388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F7B797BD-E715-F946-8969-7D06A27B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352" y="5667838"/>
              <a:ext cx="1320502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4488A0-A61B-794D-9B4F-A64AD667ECDF}"/>
              </a:ext>
            </a:extLst>
          </p:cNvPr>
          <p:cNvGrpSpPr/>
          <p:nvPr userDrawn="1"/>
        </p:nvGrpSpPr>
        <p:grpSpPr>
          <a:xfrm>
            <a:off x="12309281" y="3136767"/>
            <a:ext cx="11522501" cy="7493329"/>
            <a:chOff x="258573" y="570920"/>
            <a:chExt cx="17743329" cy="115388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725CD9-074A-1D40-B58C-8050C7E95003}"/>
                </a:ext>
              </a:extLst>
            </p:cNvPr>
            <p:cNvSpPr/>
            <p:nvPr/>
          </p:nvSpPr>
          <p:spPr>
            <a:xfrm>
              <a:off x="258573" y="570920"/>
              <a:ext cx="17743329" cy="115388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AEDF59A8-8FBA-1F4F-9D0F-9A650F12E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501" y="5551287"/>
              <a:ext cx="1320501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42CF5A-23D7-A24C-9A90-65CD035ADB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40" y="3136900"/>
            <a:ext cx="11522075" cy="7493000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35D8D2-BDB3-FE45-B0ED-298E9B62C5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09475" y="3136900"/>
            <a:ext cx="11522075" cy="7493000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6054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DFF24489-40FA-3C41-B82E-45574AB93B3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E3E26E48-1146-D54B-9F39-A3CA8998E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1218C-9C0E-5E4A-9619-934FD1EB4EC6}"/>
              </a:ext>
            </a:extLst>
          </p:cNvPr>
          <p:cNvGrpSpPr/>
          <p:nvPr userDrawn="1"/>
        </p:nvGrpSpPr>
        <p:grpSpPr>
          <a:xfrm>
            <a:off x="662940" y="3226027"/>
            <a:ext cx="4666082" cy="4193548"/>
            <a:chOff x="520953" y="4055299"/>
            <a:chExt cx="6993391" cy="6285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BF08E-1988-0841-B73A-4FA311341A26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AD6035E8-E1AD-8149-9A94-280EEE81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9984F-1586-6540-9826-9D264AE23D25}"/>
              </a:ext>
            </a:extLst>
          </p:cNvPr>
          <p:cNvGrpSpPr/>
          <p:nvPr userDrawn="1"/>
        </p:nvGrpSpPr>
        <p:grpSpPr>
          <a:xfrm>
            <a:off x="5509147" y="3206709"/>
            <a:ext cx="4666082" cy="4193548"/>
            <a:chOff x="8681553" y="4055299"/>
            <a:chExt cx="6993392" cy="62851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5113B-8490-1540-BCF8-79ADF0B0ED7C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FCF87386-0FCC-204D-A392-D1E14F2C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A2D9F-7F8B-E44A-9B82-7FFC684108B7}"/>
              </a:ext>
            </a:extLst>
          </p:cNvPr>
          <p:cNvGrpSpPr/>
          <p:nvPr userDrawn="1"/>
        </p:nvGrpSpPr>
        <p:grpSpPr>
          <a:xfrm>
            <a:off x="10368280" y="3230228"/>
            <a:ext cx="4666082" cy="4193548"/>
            <a:chOff x="16064429" y="4046683"/>
            <a:chExt cx="6993391" cy="62851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633AC-938F-1747-AC3A-9DC2FA50781F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DF253062-953D-6747-B30D-2B96E718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E110A-FE44-994C-A2A1-090B3BB4DB36}"/>
              </a:ext>
            </a:extLst>
          </p:cNvPr>
          <p:cNvGrpSpPr/>
          <p:nvPr userDrawn="1"/>
        </p:nvGrpSpPr>
        <p:grpSpPr>
          <a:xfrm>
            <a:off x="662940" y="7642777"/>
            <a:ext cx="4666082" cy="4193548"/>
            <a:chOff x="520953" y="4055299"/>
            <a:chExt cx="6993391" cy="62851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02C1D-1FCC-EB49-BE74-CE58C14C5971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6" name="Shape 1719">
              <a:extLst>
                <a:ext uri="{FF2B5EF4-FFF2-40B4-BE49-F238E27FC236}">
                  <a16:creationId xmlns:a16="http://schemas.microsoft.com/office/drawing/2014/main" id="{AB3795A2-C189-4F4C-B615-3466B4E5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DC0CE-327D-F549-9969-49701D3993E0}"/>
              </a:ext>
            </a:extLst>
          </p:cNvPr>
          <p:cNvGrpSpPr/>
          <p:nvPr userDrawn="1"/>
        </p:nvGrpSpPr>
        <p:grpSpPr>
          <a:xfrm>
            <a:off x="5522043" y="7642778"/>
            <a:ext cx="4666082" cy="4193548"/>
            <a:chOff x="8681553" y="4055299"/>
            <a:chExt cx="6993392" cy="62851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25CF7B-7A22-A24E-8AFB-165242901A9D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9" name="Shape 1719">
              <a:extLst>
                <a:ext uri="{FF2B5EF4-FFF2-40B4-BE49-F238E27FC236}">
                  <a16:creationId xmlns:a16="http://schemas.microsoft.com/office/drawing/2014/main" id="{E3F732BB-9344-D942-87C4-4D53691C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DAC196-8C66-9A4D-AA66-B30C16A151F9}"/>
              </a:ext>
            </a:extLst>
          </p:cNvPr>
          <p:cNvGrpSpPr/>
          <p:nvPr userDrawn="1"/>
        </p:nvGrpSpPr>
        <p:grpSpPr>
          <a:xfrm>
            <a:off x="10381147" y="7642778"/>
            <a:ext cx="4666082" cy="4193548"/>
            <a:chOff x="16064429" y="4046683"/>
            <a:chExt cx="6993391" cy="62851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4D2404-6FAA-8942-BD03-6AAF593E28C1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2" name="Shape 1719">
              <a:extLst>
                <a:ext uri="{FF2B5EF4-FFF2-40B4-BE49-F238E27FC236}">
                  <a16:creationId xmlns:a16="http://schemas.microsoft.com/office/drawing/2014/main" id="{E48CD8A9-14B1-B14C-84D3-C6958774B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1C467CD-010F-2248-8DEE-9B635DF995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575" y="3225800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6BBD2B82-2F7B-D14B-912A-58776E23C7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2462" y="3229569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6776902C-518C-5D42-B352-242B030117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77998" y="3244450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DE4CEA90-CE36-BD43-8729-25E3711A5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358" y="7651987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8757CF03-F3E3-A549-9DA8-16D3EA423D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2462" y="7661200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C5DE4D4A-E66E-B345-9BAD-1DE32A27D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80067" y="7661437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23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">
            <a:extLst>
              <a:ext uri="{FF2B5EF4-FFF2-40B4-BE49-F238E27FC236}">
                <a16:creationId xmlns:a16="http://schemas.microsoft.com/office/drawing/2014/main" id="{48B2A25C-E60C-8F47-BA90-4CC1F4F79D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FBC484-FE28-3A40-9FAB-270824408706}"/>
              </a:ext>
            </a:extLst>
          </p:cNvPr>
          <p:cNvGrpSpPr/>
          <p:nvPr userDrawn="1"/>
        </p:nvGrpSpPr>
        <p:grpSpPr>
          <a:xfrm>
            <a:off x="2364372" y="2780374"/>
            <a:ext cx="4666082" cy="4193548"/>
            <a:chOff x="520953" y="4055299"/>
            <a:chExt cx="6993391" cy="62851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F8AD26-84C9-F741-824C-C2D7539334E9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6" name="Shape 1719">
              <a:extLst>
                <a:ext uri="{FF2B5EF4-FFF2-40B4-BE49-F238E27FC236}">
                  <a16:creationId xmlns:a16="http://schemas.microsoft.com/office/drawing/2014/main" id="{E419AC27-833D-1E4A-A365-73A0E242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954F00-C721-794D-AF4E-98D65E10B912}"/>
              </a:ext>
            </a:extLst>
          </p:cNvPr>
          <p:cNvGrpSpPr/>
          <p:nvPr userDrawn="1"/>
        </p:nvGrpSpPr>
        <p:grpSpPr>
          <a:xfrm>
            <a:off x="7210579" y="2761056"/>
            <a:ext cx="4666082" cy="4193548"/>
            <a:chOff x="8681553" y="4055299"/>
            <a:chExt cx="6993392" cy="62851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04775-B3FF-FE49-9C50-958AEBE2F143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9" name="Shape 1719">
              <a:extLst>
                <a:ext uri="{FF2B5EF4-FFF2-40B4-BE49-F238E27FC236}">
                  <a16:creationId xmlns:a16="http://schemas.microsoft.com/office/drawing/2014/main" id="{3DCD2925-1252-D148-9DF2-117956B9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FC6C1A-3EBC-4344-9A73-3ECC97C918F2}"/>
              </a:ext>
            </a:extLst>
          </p:cNvPr>
          <p:cNvGrpSpPr/>
          <p:nvPr userDrawn="1"/>
        </p:nvGrpSpPr>
        <p:grpSpPr>
          <a:xfrm>
            <a:off x="12069712" y="2760512"/>
            <a:ext cx="4666082" cy="4193548"/>
            <a:chOff x="16064429" y="4046683"/>
            <a:chExt cx="6993391" cy="62851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1A3777-5E95-6C44-8FCA-8D73BF626AB4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2" name="Shape 1719">
              <a:extLst>
                <a:ext uri="{FF2B5EF4-FFF2-40B4-BE49-F238E27FC236}">
                  <a16:creationId xmlns:a16="http://schemas.microsoft.com/office/drawing/2014/main" id="{1644F3F6-F4DE-3D4A-94A3-DF7B61F16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17269F-F3E5-8843-AE67-8998B5E20A2F}"/>
              </a:ext>
            </a:extLst>
          </p:cNvPr>
          <p:cNvGrpSpPr/>
          <p:nvPr userDrawn="1"/>
        </p:nvGrpSpPr>
        <p:grpSpPr>
          <a:xfrm>
            <a:off x="2364372" y="7197124"/>
            <a:ext cx="4666082" cy="4193548"/>
            <a:chOff x="520953" y="4055299"/>
            <a:chExt cx="6993391" cy="62851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7D31EB-37B3-AC48-BC26-84ECB4BD1A3F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5" name="Shape 1719">
              <a:extLst>
                <a:ext uri="{FF2B5EF4-FFF2-40B4-BE49-F238E27FC236}">
                  <a16:creationId xmlns:a16="http://schemas.microsoft.com/office/drawing/2014/main" id="{A84C5862-C591-E747-BAE9-A6BFCB89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0447A-89BE-004D-AC72-0E74BA15A32E}"/>
              </a:ext>
            </a:extLst>
          </p:cNvPr>
          <p:cNvGrpSpPr/>
          <p:nvPr userDrawn="1"/>
        </p:nvGrpSpPr>
        <p:grpSpPr>
          <a:xfrm>
            <a:off x="7223475" y="7197125"/>
            <a:ext cx="4666082" cy="4193548"/>
            <a:chOff x="8681553" y="4055299"/>
            <a:chExt cx="6993392" cy="62851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E11BE5-FEB8-B340-9C79-2E3BF0D651A6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8" name="Shape 1719">
              <a:extLst>
                <a:ext uri="{FF2B5EF4-FFF2-40B4-BE49-F238E27FC236}">
                  <a16:creationId xmlns:a16="http://schemas.microsoft.com/office/drawing/2014/main" id="{5905C85D-69F2-494F-B6E5-62EF0076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096994-6381-1A49-B9D2-0B885BE555D9}"/>
              </a:ext>
            </a:extLst>
          </p:cNvPr>
          <p:cNvGrpSpPr/>
          <p:nvPr userDrawn="1"/>
        </p:nvGrpSpPr>
        <p:grpSpPr>
          <a:xfrm>
            <a:off x="12082579" y="7197125"/>
            <a:ext cx="4666082" cy="4193548"/>
            <a:chOff x="16064429" y="4046683"/>
            <a:chExt cx="6993391" cy="62851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FE6276-5C3E-074D-9657-BA00E0BFF5D9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1" name="Shape 1719">
              <a:extLst>
                <a:ext uri="{FF2B5EF4-FFF2-40B4-BE49-F238E27FC236}">
                  <a16:creationId xmlns:a16="http://schemas.microsoft.com/office/drawing/2014/main" id="{B72F8E78-51BB-C74A-BC72-11D36FF7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14737A-EB9F-7547-B988-9A9A99EAD5B0}"/>
              </a:ext>
            </a:extLst>
          </p:cNvPr>
          <p:cNvGrpSpPr/>
          <p:nvPr userDrawn="1"/>
        </p:nvGrpSpPr>
        <p:grpSpPr>
          <a:xfrm>
            <a:off x="16941683" y="2748999"/>
            <a:ext cx="4666082" cy="4193548"/>
            <a:chOff x="16064429" y="4046683"/>
            <a:chExt cx="6993391" cy="62851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5FECDC-5A2B-C846-A251-6A968B5B0BC6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4" name="Shape 1719">
              <a:extLst>
                <a:ext uri="{FF2B5EF4-FFF2-40B4-BE49-F238E27FC236}">
                  <a16:creationId xmlns:a16="http://schemas.microsoft.com/office/drawing/2014/main" id="{E685316B-ED2B-1E4F-995B-CBE6C67A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FA59A0-AC1C-6D4A-A9E3-0C0A903180CB}"/>
              </a:ext>
            </a:extLst>
          </p:cNvPr>
          <p:cNvGrpSpPr/>
          <p:nvPr userDrawn="1"/>
        </p:nvGrpSpPr>
        <p:grpSpPr>
          <a:xfrm>
            <a:off x="16954550" y="7209945"/>
            <a:ext cx="4666082" cy="4193548"/>
            <a:chOff x="16064429" y="4046683"/>
            <a:chExt cx="6993391" cy="628517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C5DCE7-51E0-9B43-B771-8624A7414734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7" name="Shape 1719">
              <a:extLst>
                <a:ext uri="{FF2B5EF4-FFF2-40B4-BE49-F238E27FC236}">
                  <a16:creationId xmlns:a16="http://schemas.microsoft.com/office/drawing/2014/main" id="{9C15A4B2-2281-A04E-AE2A-EB5A2F2C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cxnSp>
        <p:nvCxnSpPr>
          <p:cNvPr id="30" name="Shape 89">
            <a:extLst>
              <a:ext uri="{FF2B5EF4-FFF2-40B4-BE49-F238E27FC236}">
                <a16:creationId xmlns:a16="http://schemas.microsoft.com/office/drawing/2014/main" id="{0C5B3D4A-53D6-8645-BC6E-F4A3F90319D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30BFD87-24E5-604D-AFDE-5DC8746634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3788" y="2760512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3DB66B66-C59A-A04C-A257-170749A30A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9411" y="2746104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A5A9EE47-63E8-5140-B043-BFB0BEDDF6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68544" y="2746104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3CEC513E-E587-BD4A-9C2A-9C58E86BE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54550" y="2729171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EC4C8ACC-93CD-A841-A2B8-4F321CE936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50336" y="7177296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840193EF-45D9-B44B-93A6-4656B26144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22891" y="7177296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D2C42668-44A9-9A4A-8B75-0AB7F8B0CF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084114" y="7166164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BBFEFD1-1D91-3741-ACF3-5555211480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954550" y="7176079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1496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87259DC2-A572-194A-8AF8-C361A62962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85827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5E1E8229-52AB-154D-B499-DAF6FC532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52C1D8C-80AF-8B4D-A8E2-87FC746995B2}"/>
              </a:ext>
            </a:extLst>
          </p:cNvPr>
          <p:cNvGrpSpPr/>
          <p:nvPr userDrawn="1"/>
        </p:nvGrpSpPr>
        <p:grpSpPr>
          <a:xfrm>
            <a:off x="648970" y="387168"/>
            <a:ext cx="7147493" cy="12222992"/>
            <a:chOff x="237649" y="0"/>
            <a:chExt cx="7147493" cy="12610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24625B-3676-A047-9A31-E3984E25C9D9}"/>
                </a:ext>
              </a:extLst>
            </p:cNvPr>
            <p:cNvSpPr/>
            <p:nvPr/>
          </p:nvSpPr>
          <p:spPr>
            <a:xfrm>
              <a:off x="237649" y="0"/>
              <a:ext cx="7147493" cy="1261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147439EB-F062-7043-9262-E9F057B0C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43" y="5666350"/>
              <a:ext cx="1320503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3EC9F5-256C-5B41-B4B9-0078E1AEF0AD}"/>
              </a:ext>
            </a:extLst>
          </p:cNvPr>
          <p:cNvGrpSpPr/>
          <p:nvPr userDrawn="1"/>
        </p:nvGrpSpPr>
        <p:grpSpPr>
          <a:xfrm>
            <a:off x="8073971" y="362970"/>
            <a:ext cx="7147493" cy="12247055"/>
            <a:chOff x="237649" y="0"/>
            <a:chExt cx="7147493" cy="126101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6D2829-B05D-9446-BDD9-7EE2891263DA}"/>
                </a:ext>
              </a:extLst>
            </p:cNvPr>
            <p:cNvSpPr/>
            <p:nvPr/>
          </p:nvSpPr>
          <p:spPr>
            <a:xfrm>
              <a:off x="237649" y="0"/>
              <a:ext cx="7147493" cy="1261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F3E992C5-90E4-5E40-B60D-307A43F7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43" y="5666350"/>
              <a:ext cx="1320503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4076EB-F014-1F4E-81CC-2B38D92126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88" y="363538"/>
            <a:ext cx="7146925" cy="122459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5B73D98-394F-B647-9D63-7F8504FA0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3721" y="375676"/>
            <a:ext cx="7146925" cy="122459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0359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59" r:id="rId12"/>
    <p:sldLayoutId id="2147483660" r:id="rId13"/>
    <p:sldLayoutId id="214748366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>
            <a:extLst>
              <a:ext uri="{FF2B5EF4-FFF2-40B4-BE49-F238E27FC236}">
                <a16:creationId xmlns:a16="http://schemas.microsoft.com/office/drawing/2014/main" id="{762C4C39-3DDE-AE40-ABC4-DC7A1F89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Graphic 28">
            <a:extLst>
              <a:ext uri="{FF2B5EF4-FFF2-40B4-BE49-F238E27FC236}">
                <a16:creationId xmlns:a16="http://schemas.microsoft.com/office/drawing/2014/main" id="{E057DB8E-9C46-3043-8C37-6141A0D7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88" y="2363788"/>
            <a:ext cx="576103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ape 33">
            <a:extLst>
              <a:ext uri="{FF2B5EF4-FFF2-40B4-BE49-F238E27FC236}">
                <a16:creationId xmlns:a16="http://schemas.microsoft.com/office/drawing/2014/main" id="{F7A6445D-E1F8-0C4A-9A3F-B05F0DE0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188" y="5962332"/>
            <a:ext cx="12302172" cy="41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107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br>
              <a:rPr lang="en-US" sz="6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</a:br>
            <a:r>
              <a:rPr lang="en-US" sz="66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aprender</a:t>
            </a:r>
            <a:r>
              <a:rPr lang="en-US" sz="6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ao</a:t>
            </a:r>
            <a:r>
              <a:rPr lang="en-US" sz="6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ar</a:t>
            </a:r>
            <a:r>
              <a:rPr lang="en-US" sz="66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livre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‘outdoor learning’</a:t>
            </a:r>
          </a:p>
          <a:p>
            <a:pPr marL="0" indent="0">
              <a:buNone/>
            </a:pPr>
            <a:endParaRPr lang="en-US" sz="6600" dirty="0">
              <a:solidFill>
                <a:schemeClr val="bg1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6600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Rogério</a:t>
            </a:r>
            <a:r>
              <a:rPr lang="en-US" sz="6600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Pereira</a:t>
            </a:r>
            <a:r>
              <a:rPr lang="en-US" sz="4000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School Cluster </a:t>
            </a:r>
            <a:r>
              <a:rPr lang="en-US" sz="4000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Algueirão</a:t>
            </a:r>
            <a:endParaRPr lang="en-US" sz="4000" dirty="0">
              <a:solidFill>
                <a:schemeClr val="bg1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a Imagem 8" descr="Uma imagem com vestuário, pessoa, ar livre, relva&#10;&#10;Descrição gerada automaticamente">
            <a:extLst>
              <a:ext uri="{FF2B5EF4-FFF2-40B4-BE49-F238E27FC236}">
                <a16:creationId xmlns:a16="http://schemas.microsoft.com/office/drawing/2014/main" id="{C780718B-4624-150E-A501-D52C14CE41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590800" y="2533650"/>
            <a:ext cx="4213225" cy="4667250"/>
          </a:xfrm>
        </p:spPr>
      </p:pic>
      <p:pic>
        <p:nvPicPr>
          <p:cNvPr id="20" name="Marcador de Posição da Imagem 19" descr="Uma imagem com pessoa, ar livre, chão, sapatos&#10;&#10;Descrição gerada automaticamente">
            <a:extLst>
              <a:ext uri="{FF2B5EF4-FFF2-40B4-BE49-F238E27FC236}">
                <a16:creationId xmlns:a16="http://schemas.microsoft.com/office/drawing/2014/main" id="{E39A28B1-B765-C1EF-619D-4C07AEE4F6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hape 680">
            <a:extLst>
              <a:ext uri="{FF2B5EF4-FFF2-40B4-BE49-F238E27FC236}">
                <a16:creationId xmlns:a16="http://schemas.microsoft.com/office/drawing/2014/main" id="{1026339B-A3A0-E379-0644-FE006A5B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8" y="527894"/>
            <a:ext cx="18117764" cy="15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en-US" sz="9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– grows with everyone and for everyone</a:t>
            </a:r>
          </a:p>
          <a:p>
            <a:pPr algn="r"/>
            <a:r>
              <a:rPr lang="en-US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What have we done?</a:t>
            </a:r>
          </a:p>
          <a:p>
            <a:pPr marL="0" indent="0" algn="r">
              <a:buNone/>
            </a:pP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pic>
        <p:nvPicPr>
          <p:cNvPr id="34" name="Marcador de Posição da Imagem 33" descr="Uma imagem com céu, ar livre, vestuário, relva&#10;&#10;Descrição gerada automaticamente">
            <a:extLst>
              <a:ext uri="{FF2B5EF4-FFF2-40B4-BE49-F238E27FC236}">
                <a16:creationId xmlns:a16="http://schemas.microsoft.com/office/drawing/2014/main" id="{94D1DA4B-B610-74F9-FAED-829A7FA8320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Marcador de Posição da Imagem 27" descr="Uma imagem com ar livre, céu, vestuário, relva&#10;&#10;Descrição gerada automaticamente">
            <a:extLst>
              <a:ext uri="{FF2B5EF4-FFF2-40B4-BE49-F238E27FC236}">
                <a16:creationId xmlns:a16="http://schemas.microsoft.com/office/drawing/2014/main" id="{D671AD78-53E3-7E02-F7DD-20B4965E13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Marcador de Posição da Imagem 5">
            <a:extLst>
              <a:ext uri="{FF2B5EF4-FFF2-40B4-BE49-F238E27FC236}">
                <a16:creationId xmlns:a16="http://schemas.microsoft.com/office/drawing/2014/main" id="{E01D9354-9571-5306-1C44-C13789102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hape 680">
            <a:extLst>
              <a:ext uri="{FF2B5EF4-FFF2-40B4-BE49-F238E27FC236}">
                <a16:creationId xmlns:a16="http://schemas.microsoft.com/office/drawing/2014/main" id="{C8ABB098-36A0-05CE-A932-195AAFAD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890" y="2747604"/>
            <a:ext cx="4667251" cy="4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Thinking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outside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of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box</a:t>
            </a: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10" name="Marcador de Posição da Imagem 9">
            <a:extLst>
              <a:ext uri="{FF2B5EF4-FFF2-40B4-BE49-F238E27FC236}">
                <a16:creationId xmlns:a16="http://schemas.microsoft.com/office/drawing/2014/main" id="{284004C1-B181-369A-9AE2-B23AEED8A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Shape 680">
            <a:extLst>
              <a:ext uri="{FF2B5EF4-FFF2-40B4-BE49-F238E27FC236}">
                <a16:creationId xmlns:a16="http://schemas.microsoft.com/office/drawing/2014/main" id="{6B4F2433-177A-B065-2BA8-DE2D07A3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465" y="2734732"/>
            <a:ext cx="4667251" cy="4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Children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feel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freer</a:t>
            </a: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14" name="Marcador de Posição da Imagem 13">
            <a:extLst>
              <a:ext uri="{FF2B5EF4-FFF2-40B4-BE49-F238E27FC236}">
                <a16:creationId xmlns:a16="http://schemas.microsoft.com/office/drawing/2014/main" id="{CE9AB3AE-A179-F81A-0160-503839FBD5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Shape 680">
            <a:extLst>
              <a:ext uri="{FF2B5EF4-FFF2-40B4-BE49-F238E27FC236}">
                <a16:creationId xmlns:a16="http://schemas.microsoft.com/office/drawing/2014/main" id="{2F026DA7-8CE1-7D75-E57F-CCF2B6A4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335" y="7172735"/>
            <a:ext cx="4667251" cy="4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Discovery</a:t>
            </a:r>
            <a:r>
              <a:rPr lang="pt-PT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happens</a:t>
            </a: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18" name="Marcador de Posição da Imagem 17">
            <a:extLst>
              <a:ext uri="{FF2B5EF4-FFF2-40B4-BE49-F238E27FC236}">
                <a16:creationId xmlns:a16="http://schemas.microsoft.com/office/drawing/2014/main" id="{EF3C272C-D387-6C56-B2AE-0F63F81467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9" name="Shape 680">
            <a:extLst>
              <a:ext uri="{FF2B5EF4-FFF2-40B4-BE49-F238E27FC236}">
                <a16:creationId xmlns:a16="http://schemas.microsoft.com/office/drawing/2014/main" id="{A9D4A732-7D1A-A37D-3DF0-48ABB1D1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5437" y="7190507"/>
            <a:ext cx="4667251" cy="4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5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5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Skills</a:t>
            </a:r>
            <a:r>
              <a:rPr lang="pt-PT" sz="5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are </a:t>
            </a:r>
            <a:r>
              <a:rPr lang="pt-PT" sz="5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consolidated</a:t>
            </a:r>
            <a:endParaRPr lang="en-US" sz="5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6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a Imagem 10" descr="Uma imagem com vestuário, sapatos, planta, pessoa&#10;&#10;Descrição gerada automaticamente">
            <a:extLst>
              <a:ext uri="{FF2B5EF4-FFF2-40B4-BE49-F238E27FC236}">
                <a16:creationId xmlns:a16="http://schemas.microsoft.com/office/drawing/2014/main" id="{2B3C2EBD-FEFD-33B9-76C2-968E6FCC36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Marcador de Posição da Imagem 29" descr="Uma imagem com pessoa, vestuário, desenhos de criança, ar livre&#10;&#10;Descrição gerada automaticamente">
            <a:extLst>
              <a:ext uri="{FF2B5EF4-FFF2-40B4-BE49-F238E27FC236}">
                <a16:creationId xmlns:a16="http://schemas.microsoft.com/office/drawing/2014/main" id="{3688A54F-6660-EC2C-D4C3-171CEC8E84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Posição da Imagem 16" descr="Uma imagem com ar livre, vestuário, relva, pessoa&#10;&#10;Descrição gerada automaticamente">
            <a:extLst>
              <a:ext uri="{FF2B5EF4-FFF2-40B4-BE49-F238E27FC236}">
                <a16:creationId xmlns:a16="http://schemas.microsoft.com/office/drawing/2014/main" id="{E5E395F4-0FDF-0E75-B498-D80385017B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Marcador de Posição da Imagem 31" descr="Uma imagem com vestuário, ar livre, pessoa, planta&#10;&#10;Descrição gerada automaticamente">
            <a:extLst>
              <a:ext uri="{FF2B5EF4-FFF2-40B4-BE49-F238E27FC236}">
                <a16:creationId xmlns:a16="http://schemas.microsoft.com/office/drawing/2014/main" id="{CA81BEE8-5FCC-651F-7C05-1CC40AAF49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hape 680">
            <a:extLst>
              <a:ext uri="{FF2B5EF4-FFF2-40B4-BE49-F238E27FC236}">
                <a16:creationId xmlns:a16="http://schemas.microsoft.com/office/drawing/2014/main" id="{1026339B-A3A0-E379-0644-FE006A5B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8" y="527894"/>
            <a:ext cx="18117764" cy="15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en-US" sz="9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– grows with everyone and for everyone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r"/>
            <a:r>
              <a:rPr lang="en-US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Next steps</a:t>
            </a:r>
          </a:p>
          <a:p>
            <a:pPr marL="0" indent="0" algn="r">
              <a:buNone/>
            </a:pP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0CBDF2F-EC67-8DFA-7C95-2D5140938D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83704032-D641-7873-964A-DDC6385109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3" name="Marcador de Posição da Imagem 32" descr="Uma imagem com vestuário, pessoa, ar livre, mamífero&#10;&#10;Descrição gerada automaticamente">
            <a:extLst>
              <a:ext uri="{FF2B5EF4-FFF2-40B4-BE49-F238E27FC236}">
                <a16:creationId xmlns:a16="http://schemas.microsoft.com/office/drawing/2014/main" id="{59F44C91-2732-88E7-87DF-9225212BBD0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Shape 680">
            <a:extLst>
              <a:ext uri="{FF2B5EF4-FFF2-40B4-BE49-F238E27FC236}">
                <a16:creationId xmlns:a16="http://schemas.microsoft.com/office/drawing/2014/main" id="{33A59F57-0E67-7340-0CBA-9A27CD950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192" y="2773377"/>
            <a:ext cx="4667251" cy="4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48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Share </a:t>
            </a:r>
            <a:r>
              <a:rPr lang="pt-PT" sz="48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experience</a:t>
            </a:r>
            <a:r>
              <a:rPr lang="pt-PT" sz="48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&amp;</a:t>
            </a:r>
          </a:p>
          <a:p>
            <a:pPr algn="ctr"/>
            <a:r>
              <a:rPr lang="pt-PT" sz="48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knowledge</a:t>
            </a:r>
            <a:r>
              <a:rPr lang="pt-PT" sz="48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8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</a:t>
            </a:r>
            <a:r>
              <a:rPr lang="pt-PT" sz="48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8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others</a:t>
            </a:r>
            <a:endParaRPr lang="en-US" sz="48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14" name="Shape 680">
            <a:extLst>
              <a:ext uri="{FF2B5EF4-FFF2-40B4-BE49-F238E27FC236}">
                <a16:creationId xmlns:a16="http://schemas.microsoft.com/office/drawing/2014/main" id="{CF2B4E71-9136-B015-D5BA-A79903B5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2033" y="2782750"/>
            <a:ext cx="4667251" cy="4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Motivate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more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adults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children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to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work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GERAS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6" name="Shape 680">
            <a:extLst>
              <a:ext uri="{FF2B5EF4-FFF2-40B4-BE49-F238E27FC236}">
                <a16:creationId xmlns:a16="http://schemas.microsoft.com/office/drawing/2014/main" id="{0F00F216-26E2-E03A-37E4-90A7D4AC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410" y="7176079"/>
            <a:ext cx="4859134" cy="421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Growing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partnership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municipality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other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partners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8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80">
            <a:extLst>
              <a:ext uri="{FF2B5EF4-FFF2-40B4-BE49-F238E27FC236}">
                <a16:creationId xmlns:a16="http://schemas.microsoft.com/office/drawing/2014/main" id="{1026339B-A3A0-E379-0644-FE006A5B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8" y="527894"/>
            <a:ext cx="18117764" cy="15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en-US" sz="9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– grows with everyone and for everyone</a:t>
            </a:r>
          </a:p>
          <a:p>
            <a:pPr algn="r"/>
            <a:r>
              <a:rPr lang="en-US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Next steps</a:t>
            </a:r>
          </a:p>
          <a:p>
            <a:pPr marL="0" indent="0" algn="r">
              <a:buNone/>
            </a:pP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pic>
        <p:nvPicPr>
          <p:cNvPr id="28" name="Marcador de Posição da Imagem 27" descr="Uma imagem com ar livre, céu, vestuário, relva&#10;&#10;Descrição gerada automaticamente">
            <a:extLst>
              <a:ext uri="{FF2B5EF4-FFF2-40B4-BE49-F238E27FC236}">
                <a16:creationId xmlns:a16="http://schemas.microsoft.com/office/drawing/2014/main" id="{D671AD78-53E3-7E02-F7DD-20B4965E13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Marcador de Posição da Imagem 5" descr="Uma imagem com pessoa, interior, computador, Consumíveis de escritório&#10;&#10;Descrição gerada automaticamente">
            <a:extLst>
              <a:ext uri="{FF2B5EF4-FFF2-40B4-BE49-F238E27FC236}">
                <a16:creationId xmlns:a16="http://schemas.microsoft.com/office/drawing/2014/main" id="{5C31BEA0-08DE-9DCE-B3F9-60F98B1700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423" y="7176079"/>
            <a:ext cx="4667250" cy="4213376"/>
          </a:xfrm>
        </p:spPr>
      </p:pic>
      <p:sp>
        <p:nvSpPr>
          <p:cNvPr id="26" name="Shape 680">
            <a:extLst>
              <a:ext uri="{FF2B5EF4-FFF2-40B4-BE49-F238E27FC236}">
                <a16:creationId xmlns:a16="http://schemas.microsoft.com/office/drawing/2014/main" id="{FD4FD0A6-63C4-DF29-E6D3-E9CFE61E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534" y="6942547"/>
            <a:ext cx="4899487" cy="4531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2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endParaRPr lang="pt-PT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Transform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learning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 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happy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healthy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activity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31" name="Shape 680">
            <a:extLst>
              <a:ext uri="{FF2B5EF4-FFF2-40B4-BE49-F238E27FC236}">
                <a16:creationId xmlns:a16="http://schemas.microsoft.com/office/drawing/2014/main" id="{4465CCDD-2431-E71D-5D53-91C6E12F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404" y="2631716"/>
            <a:ext cx="4899487" cy="432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t-PT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/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Make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solution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more inclusive </a:t>
            </a:r>
          </a:p>
          <a:p>
            <a:pPr algn="ctr"/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equitable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pic>
        <p:nvPicPr>
          <p:cNvPr id="45" name="Marcador de Posição da Imagem 44" descr="Uma imagem com relva, vestuário, pessoa, ar livre&#10;&#10;Descrição gerada automaticamente">
            <a:extLst>
              <a:ext uri="{FF2B5EF4-FFF2-40B4-BE49-F238E27FC236}">
                <a16:creationId xmlns:a16="http://schemas.microsoft.com/office/drawing/2014/main" id="{05E84571-0801-B1C6-3489-264A975E92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9" name="Marcador de Posição da Imagem 48" descr="Uma imagem com ar livre, relva, céu, sapatos&#10;&#10;Descrição gerada automaticamente">
            <a:extLst>
              <a:ext uri="{FF2B5EF4-FFF2-40B4-BE49-F238E27FC236}">
                <a16:creationId xmlns:a16="http://schemas.microsoft.com/office/drawing/2014/main" id="{40B5D4FA-1A4B-A6DE-0626-FAA8ADA5FC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3" name="Marcador de Posição da Imagem 42" descr="Uma imagem com desenho&#10;&#10;Descrição gerada automaticamente">
            <a:extLst>
              <a:ext uri="{FF2B5EF4-FFF2-40B4-BE49-F238E27FC236}">
                <a16:creationId xmlns:a16="http://schemas.microsoft.com/office/drawing/2014/main" id="{81C0A1EF-586C-FB90-BA99-6F4E8BF34AF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Marcador de Posição da Imagem 46" descr="Uma imagem com pessoa, Cara humana, vestuário, sorrir&#10;&#10;Descrição gerada automaticamente">
            <a:extLst>
              <a:ext uri="{FF2B5EF4-FFF2-40B4-BE49-F238E27FC236}">
                <a16:creationId xmlns:a16="http://schemas.microsoft.com/office/drawing/2014/main" id="{8EFE2FFF-2F82-E4C0-D2E5-CF68856E92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50" y="7176079"/>
            <a:ext cx="4667250" cy="4213376"/>
          </a:xfrm>
        </p:spPr>
      </p:pic>
      <p:sp>
        <p:nvSpPr>
          <p:cNvPr id="3" name="Shape 680">
            <a:extLst>
              <a:ext uri="{FF2B5EF4-FFF2-40B4-BE49-F238E27FC236}">
                <a16:creationId xmlns:a16="http://schemas.microsoft.com/office/drawing/2014/main" id="{F493B891-6B91-A401-AB70-6B898EC5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1073" y="2665420"/>
            <a:ext cx="2554941" cy="8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5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years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4" name="Shape 680">
            <a:extLst>
              <a:ext uri="{FF2B5EF4-FFF2-40B4-BE49-F238E27FC236}">
                <a16:creationId xmlns:a16="http://schemas.microsoft.com/office/drawing/2014/main" id="{C88BE504-0476-4EA2-4580-FA6271D2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9387" y="6668106"/>
            <a:ext cx="2554941" cy="8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10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years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7" name="Shape 680">
            <a:extLst>
              <a:ext uri="{FF2B5EF4-FFF2-40B4-BE49-F238E27FC236}">
                <a16:creationId xmlns:a16="http://schemas.microsoft.com/office/drawing/2014/main" id="{A663D384-2D79-18A9-0E96-A8803412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091" y="7165445"/>
            <a:ext cx="2554941" cy="8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PT" sz="44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15 </a:t>
            </a:r>
            <a:r>
              <a:rPr lang="pt-PT" sz="44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years</a:t>
            </a:r>
            <a:endParaRPr lang="en-US" sz="44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9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60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Uma imagem com ar livre, céu, relva, pessoas">
            <a:extLst>
              <a:ext uri="{FF2B5EF4-FFF2-40B4-BE49-F238E27FC236}">
                <a16:creationId xmlns:a16="http://schemas.microsoft.com/office/drawing/2014/main" id="{E8493A5D-A0CB-E6E8-A99F-D4A00792C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77650" cy="14388643"/>
          </a:xfrm>
          <a:prstGeom prst="rect">
            <a:avLst/>
          </a:prstGeom>
          <a:noFill/>
        </p:spPr>
      </p:pic>
      <p:sp>
        <p:nvSpPr>
          <p:cNvPr id="3" name="Shape 39">
            <a:extLst>
              <a:ext uri="{FF2B5EF4-FFF2-40B4-BE49-F238E27FC236}">
                <a16:creationId xmlns:a16="http://schemas.microsoft.com/office/drawing/2014/main" id="{80642541-D044-C9EC-D8E3-824C2E4A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122" y="629028"/>
            <a:ext cx="19134846" cy="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88" rIns="91402" bIns="45688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25000"/>
            </a:pPr>
            <a:r>
              <a:rPr lang="en-US" altLang="en-PT" sz="7200" b="1" dirty="0" err="1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Agrupamento</a:t>
            </a:r>
            <a:r>
              <a:rPr lang="en-US" altLang="en-PT" sz="7200" b="1" dirty="0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 de </a:t>
            </a:r>
            <a:r>
              <a:rPr lang="en-US" altLang="en-PT" sz="7200" b="1" dirty="0" err="1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Escolas</a:t>
            </a:r>
            <a:r>
              <a:rPr lang="en-US" altLang="en-PT" sz="7200" b="1" dirty="0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 do </a:t>
            </a:r>
            <a:r>
              <a:rPr lang="en-US" altLang="en-PT" sz="7200" b="1" dirty="0" err="1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Algueirão</a:t>
            </a:r>
            <a:endParaRPr lang="en-US" altLang="en-PT" sz="7200" b="1" dirty="0">
              <a:solidFill>
                <a:schemeClr val="bg1"/>
              </a:solidFill>
              <a:latin typeface="CORESANSG-REGULAR" panose="020B0503030302020202" pitchFamily="34" charset="77"/>
              <a:sym typeface="Lato" panose="020F0502020204030203" pitchFamily="34" charset="77"/>
            </a:endParaRPr>
          </a:p>
          <a:p>
            <a:pPr eaLnBrk="1" hangingPunct="1">
              <a:lnSpc>
                <a:spcPct val="80000"/>
              </a:lnSpc>
              <a:buSzPct val="25000"/>
            </a:pPr>
            <a:r>
              <a:rPr lang="en-US" altLang="en-PT" sz="7200" b="1" dirty="0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School Cluster of </a:t>
            </a:r>
            <a:r>
              <a:rPr lang="en-US" altLang="en-PT" sz="7200" b="1" dirty="0" err="1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Algueirão</a:t>
            </a:r>
            <a:endParaRPr lang="en-US" altLang="en-PT" sz="7200" b="1" dirty="0">
              <a:solidFill>
                <a:schemeClr val="bg1"/>
              </a:solidFill>
              <a:latin typeface="CORESANSG-REGULAR" panose="020B0503030302020202" pitchFamily="34" charset="77"/>
              <a:sym typeface="Lato" panose="020F0502020204030203" pitchFamily="34" charset="77"/>
            </a:endParaRPr>
          </a:p>
        </p:txBody>
      </p:sp>
      <p:sp>
        <p:nvSpPr>
          <p:cNvPr id="4" name="Shape 39">
            <a:extLst>
              <a:ext uri="{FF2B5EF4-FFF2-40B4-BE49-F238E27FC236}">
                <a16:creationId xmlns:a16="http://schemas.microsoft.com/office/drawing/2014/main" id="{104C766C-360C-73FD-2C54-AB9B4F64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74" y="2752211"/>
            <a:ext cx="9254906" cy="27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88" rIns="91402" bIns="45688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857250" indent="-857250" eaLnBrk="1" hangingPunct="1">
              <a:lnSpc>
                <a:spcPct val="80000"/>
              </a:lnSpc>
              <a:buSzPct val="25000"/>
              <a:buFont typeface="Arial" panose="020B0604020202020204" pitchFamily="34" charset="0"/>
              <a:buChar char="•"/>
            </a:pPr>
            <a:r>
              <a:rPr lang="en-US" altLang="en-PT" sz="4800" dirty="0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Urban school</a:t>
            </a:r>
          </a:p>
          <a:p>
            <a:pPr marL="857250" indent="-857250" eaLnBrk="1" hangingPunct="1">
              <a:lnSpc>
                <a:spcPct val="80000"/>
              </a:lnSpc>
              <a:buSzPct val="25000"/>
              <a:buFont typeface="Arial" panose="020B0604020202020204" pitchFamily="34" charset="0"/>
              <a:buChar char="•"/>
            </a:pPr>
            <a:r>
              <a:rPr lang="en-US" altLang="en-PT" sz="4800" dirty="0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1600 students</a:t>
            </a:r>
          </a:p>
          <a:p>
            <a:pPr marL="857250" indent="-857250" eaLnBrk="1" hangingPunct="1">
              <a:lnSpc>
                <a:spcPct val="80000"/>
              </a:lnSpc>
              <a:buSzPct val="25000"/>
              <a:buFont typeface="Arial" panose="020B0604020202020204" pitchFamily="34" charset="0"/>
              <a:buChar char="•"/>
            </a:pPr>
            <a:r>
              <a:rPr lang="en-US" altLang="en-PT" sz="4800" dirty="0">
                <a:solidFill>
                  <a:schemeClr val="bg1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265 kindergarten children</a:t>
            </a:r>
          </a:p>
          <a:p>
            <a:pPr eaLnBrk="1" hangingPunct="1">
              <a:lnSpc>
                <a:spcPct val="80000"/>
              </a:lnSpc>
              <a:buSzPct val="25000"/>
            </a:pPr>
            <a:endParaRPr lang="en-US" altLang="en-PT" sz="7200" b="1" dirty="0">
              <a:solidFill>
                <a:schemeClr val="bg1"/>
              </a:solidFill>
              <a:latin typeface="CORESANSG-REGULAR" panose="020B0503030302020202" pitchFamily="34" charset="77"/>
              <a:sym typeface="Lato" panose="020F0502020204030203" pitchFamily="34" charset="77"/>
            </a:endParaRPr>
          </a:p>
          <a:p>
            <a:pPr eaLnBrk="1" hangingPunct="1">
              <a:lnSpc>
                <a:spcPct val="80000"/>
              </a:lnSpc>
              <a:buSzPct val="25000"/>
            </a:pPr>
            <a:endParaRPr lang="en-US" altLang="en-PT" sz="7200" b="1" dirty="0">
              <a:solidFill>
                <a:schemeClr val="bg1"/>
              </a:solidFill>
              <a:latin typeface="CORESANSG-REGULAR" panose="020B0503030302020202" pitchFamily="34" charset="77"/>
              <a:sym typeface="Lato" panose="020F0502020204030203" pitchFamily="34" charset="77"/>
            </a:endParaRPr>
          </a:p>
        </p:txBody>
      </p:sp>
      <p:pic>
        <p:nvPicPr>
          <p:cNvPr id="5" name="Imagem 15">
            <a:extLst>
              <a:ext uri="{FF2B5EF4-FFF2-40B4-BE49-F238E27FC236}">
                <a16:creationId xmlns:a16="http://schemas.microsoft.com/office/drawing/2014/main" id="{33638DD0-7CF0-87D3-F5B4-674278FA5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5" y="314519"/>
            <a:ext cx="1207334" cy="13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82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80">
            <a:extLst>
              <a:ext uri="{FF2B5EF4-FFF2-40B4-BE49-F238E27FC236}">
                <a16:creationId xmlns:a16="http://schemas.microsoft.com/office/drawing/2014/main" id="{04E25249-53CD-F04A-89BD-03A4A776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978" y="650504"/>
            <a:ext cx="14984411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How to enhance creativity?</a:t>
            </a:r>
          </a:p>
        </p:txBody>
      </p:sp>
      <p:pic>
        <p:nvPicPr>
          <p:cNvPr id="42" name="Marcador de Posição da Imagem 41">
            <a:extLst>
              <a:ext uri="{FF2B5EF4-FFF2-40B4-BE49-F238E27FC236}">
                <a16:creationId xmlns:a16="http://schemas.microsoft.com/office/drawing/2014/main" id="{7ECEC3DD-A9F7-CF8A-1457-F235867E07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Marcador de Posição da Imagem 39">
            <a:extLst>
              <a:ext uri="{FF2B5EF4-FFF2-40B4-BE49-F238E27FC236}">
                <a16:creationId xmlns:a16="http://schemas.microsoft.com/office/drawing/2014/main" id="{4CA46C56-EA45-0D59-B90C-4D0E38E5C9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Marcador de Posição da Imagem 43">
            <a:extLst>
              <a:ext uri="{FF2B5EF4-FFF2-40B4-BE49-F238E27FC236}">
                <a16:creationId xmlns:a16="http://schemas.microsoft.com/office/drawing/2014/main" id="{C4C31D2D-6CAF-4566-56EC-F32178174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6317913" y="4519613"/>
            <a:ext cx="7721600" cy="4695825"/>
          </a:xfrm>
        </p:spPr>
      </p:pic>
      <p:pic>
        <p:nvPicPr>
          <p:cNvPr id="38" name="Marcador de Posição da Imagem 37" descr="Uma imagem com chão, vestuário, ar livre, sapatos&#10;&#10;Descrição gerada automaticamente">
            <a:extLst>
              <a:ext uri="{FF2B5EF4-FFF2-40B4-BE49-F238E27FC236}">
                <a16:creationId xmlns:a16="http://schemas.microsoft.com/office/drawing/2014/main" id="{08A956E3-6FF0-42E6-599B-B89CB567F9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hape 680">
            <a:extLst>
              <a:ext uri="{FF2B5EF4-FFF2-40B4-BE49-F238E27FC236}">
                <a16:creationId xmlns:a16="http://schemas.microsoft.com/office/drawing/2014/main" id="{58489632-ADA6-EF82-5745-D5CCA00A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052" y="1606885"/>
            <a:ext cx="20743546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Students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have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little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contact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nature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.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pandemic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this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problem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has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worsened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3" name="Shape 680">
            <a:extLst>
              <a:ext uri="{FF2B5EF4-FFF2-40B4-BE49-F238E27FC236}">
                <a16:creationId xmlns:a16="http://schemas.microsoft.com/office/drawing/2014/main" id="{355A11D3-EE3C-8FE6-4679-08D89417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80" y="10822985"/>
            <a:ext cx="20743546" cy="14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taste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for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school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is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lost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;</a:t>
            </a:r>
          </a:p>
          <a:p>
            <a:pPr marL="0" indent="0" algn="r">
              <a:buNone/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Students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lose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creativity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. </a:t>
            </a:r>
            <a:endParaRPr lang="en-US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5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Shape 680">
            <a:extLst>
              <a:ext uri="{FF2B5EF4-FFF2-40B4-BE49-F238E27FC236}">
                <a16:creationId xmlns:a16="http://schemas.microsoft.com/office/drawing/2014/main" id="{A2D5BB8A-F214-F04D-9E4B-12A064D02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988" y="943324"/>
            <a:ext cx="1498441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Creating an outdoor learning space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EBAD5B-BFB0-3548-B873-ABDDF7F1910A}"/>
              </a:ext>
            </a:extLst>
          </p:cNvPr>
          <p:cNvGrpSpPr/>
          <p:nvPr/>
        </p:nvGrpSpPr>
        <p:grpSpPr>
          <a:xfrm>
            <a:off x="1388410" y="3659059"/>
            <a:ext cx="6993391" cy="6285170"/>
            <a:chOff x="520953" y="4055299"/>
            <a:chExt cx="6993391" cy="62851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0F857D-EC49-F747-BE33-87D456DC58F4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7" name="Shape 1719">
              <a:extLst>
                <a:ext uri="{FF2B5EF4-FFF2-40B4-BE49-F238E27FC236}">
                  <a16:creationId xmlns:a16="http://schemas.microsoft.com/office/drawing/2014/main" id="{56AD40AF-566B-7A45-A161-1C30258F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23" name="Shape 1719">
            <a:extLst>
              <a:ext uri="{FF2B5EF4-FFF2-40B4-BE49-F238E27FC236}">
                <a16:creationId xmlns:a16="http://schemas.microsoft.com/office/drawing/2014/main" id="{5CB5983C-8CEA-F44E-A715-1BD4B1041062}"/>
              </a:ext>
            </a:extLst>
          </p:cNvPr>
          <p:cNvSpPr>
            <a:spLocks/>
          </p:cNvSpPr>
          <p:nvPr/>
        </p:nvSpPr>
        <p:spPr bwMode="auto">
          <a:xfrm>
            <a:off x="13485671" y="6591090"/>
            <a:ext cx="806805" cy="701444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 dirty="0"/>
          </a:p>
        </p:txBody>
      </p:sp>
      <p:sp>
        <p:nvSpPr>
          <p:cNvPr id="25" name="Shape 1719">
            <a:extLst>
              <a:ext uri="{FF2B5EF4-FFF2-40B4-BE49-F238E27FC236}">
                <a16:creationId xmlns:a16="http://schemas.microsoft.com/office/drawing/2014/main" id="{1216DC1C-9235-FA4B-AD18-828B4237A3A5}"/>
              </a:ext>
            </a:extLst>
          </p:cNvPr>
          <p:cNvSpPr>
            <a:spLocks/>
          </p:cNvSpPr>
          <p:nvPr/>
        </p:nvSpPr>
        <p:spPr bwMode="auto">
          <a:xfrm>
            <a:off x="22523431" y="6591090"/>
            <a:ext cx="806805" cy="701444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9CEFE5-CF80-2C48-817A-DD01E2FECD57}"/>
              </a:ext>
            </a:extLst>
          </p:cNvPr>
          <p:cNvGrpSpPr/>
          <p:nvPr/>
        </p:nvGrpSpPr>
        <p:grpSpPr>
          <a:xfrm>
            <a:off x="8750132" y="3659059"/>
            <a:ext cx="6993391" cy="6285170"/>
            <a:chOff x="8681552" y="4055299"/>
            <a:chExt cx="6993391" cy="628517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8D1128-E0B1-0E41-A196-AD3CCD69B320}"/>
                </a:ext>
              </a:extLst>
            </p:cNvPr>
            <p:cNvSpPr/>
            <p:nvPr/>
          </p:nvSpPr>
          <p:spPr>
            <a:xfrm>
              <a:off x="8681552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7" name="Shape 1719">
              <a:extLst>
                <a:ext uri="{FF2B5EF4-FFF2-40B4-BE49-F238E27FC236}">
                  <a16:creationId xmlns:a16="http://schemas.microsoft.com/office/drawing/2014/main" id="{3D35C43B-BE7D-B446-80C6-0DBB8E426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6287EA-5055-264F-BD7E-EF2466066982}"/>
              </a:ext>
            </a:extLst>
          </p:cNvPr>
          <p:cNvGrpSpPr/>
          <p:nvPr/>
        </p:nvGrpSpPr>
        <p:grpSpPr>
          <a:xfrm>
            <a:off x="16133009" y="3659059"/>
            <a:ext cx="6993391" cy="6285170"/>
            <a:chOff x="16064429" y="4046683"/>
            <a:chExt cx="6993391" cy="628517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F8CD32-4CDF-8A4C-88E0-A74D8DC87FB6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9" name="Shape 1719">
              <a:extLst>
                <a:ext uri="{FF2B5EF4-FFF2-40B4-BE49-F238E27FC236}">
                  <a16:creationId xmlns:a16="http://schemas.microsoft.com/office/drawing/2014/main" id="{D32561B4-CE09-9044-8E28-70F9FD078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pic>
        <p:nvPicPr>
          <p:cNvPr id="10" name="Marcador de Posição da Imagem 9">
            <a:extLst>
              <a:ext uri="{FF2B5EF4-FFF2-40B4-BE49-F238E27FC236}">
                <a16:creationId xmlns:a16="http://schemas.microsoft.com/office/drawing/2014/main" id="{412A6155-D006-A19B-1DAF-5BF7CF5193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Marcador de Posição da Imagem 11">
            <a:extLst>
              <a:ext uri="{FF2B5EF4-FFF2-40B4-BE49-F238E27FC236}">
                <a16:creationId xmlns:a16="http://schemas.microsoft.com/office/drawing/2014/main" id="{FCB0A640-26B7-E089-B5AA-04F9CFB649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Marcador de Posição da Imagem 13">
            <a:extLst>
              <a:ext uri="{FF2B5EF4-FFF2-40B4-BE49-F238E27FC236}">
                <a16:creationId xmlns:a16="http://schemas.microsoft.com/office/drawing/2014/main" id="{F209A78F-FA3F-CBBF-C006-F3AC9DECA3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hape 680">
            <a:extLst>
              <a:ext uri="{FF2B5EF4-FFF2-40B4-BE49-F238E27FC236}">
                <a16:creationId xmlns:a16="http://schemas.microsoft.com/office/drawing/2014/main" id="{85BD03BB-C74D-4E5C-E753-235D958A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64" y="2155323"/>
            <a:ext cx="20743546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Students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in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kindergarten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fourth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grade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visited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site to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develop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design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ideas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for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outdoor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space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1108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0">
            <a:extLst>
              <a:ext uri="{FF2B5EF4-FFF2-40B4-BE49-F238E27FC236}">
                <a16:creationId xmlns:a16="http://schemas.microsoft.com/office/drawing/2014/main" id="{E28085C8-CB3E-9940-8651-5DCECF70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391" y="957263"/>
            <a:ext cx="1498441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en-GB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Sharing our design process</a:t>
            </a: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endParaRPr lang="en-US" sz="6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10" name="Shape 1719">
            <a:extLst>
              <a:ext uri="{FF2B5EF4-FFF2-40B4-BE49-F238E27FC236}">
                <a16:creationId xmlns:a16="http://schemas.microsoft.com/office/drawing/2014/main" id="{B61D94DB-E5AE-724E-9F40-567DC36AFD16}"/>
              </a:ext>
            </a:extLst>
          </p:cNvPr>
          <p:cNvSpPr>
            <a:spLocks/>
          </p:cNvSpPr>
          <p:nvPr/>
        </p:nvSpPr>
        <p:spPr bwMode="auto">
          <a:xfrm>
            <a:off x="11528573" y="6283971"/>
            <a:ext cx="1320503" cy="1148058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 dirty="0"/>
          </a:p>
        </p:txBody>
      </p:sp>
      <p:pic>
        <p:nvPicPr>
          <p:cNvPr id="13" name="Marcador de Posição da Imagem 12" descr="Uma imagem com ar livre, céu, cemitério, campa&#10;&#10;Descrição gerada automaticamente">
            <a:extLst>
              <a:ext uri="{FF2B5EF4-FFF2-40B4-BE49-F238E27FC236}">
                <a16:creationId xmlns:a16="http://schemas.microsoft.com/office/drawing/2014/main" id="{49CFA354-17A9-BC00-6A4E-CAA1554522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hape 680">
            <a:extLst>
              <a:ext uri="{FF2B5EF4-FFF2-40B4-BE49-F238E27FC236}">
                <a16:creationId xmlns:a16="http://schemas.microsoft.com/office/drawing/2014/main" id="{C3769F13-6033-8AF7-60D9-C2802188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33727"/>
            <a:ext cx="11785413" cy="86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457200">
              <a:lnSpc>
                <a:spcPct val="115000"/>
              </a:lnSpc>
            </a:pP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E4CDE7-5295-5758-FB96-2CAB6D48A034}"/>
              </a:ext>
            </a:extLst>
          </p:cNvPr>
          <p:cNvSpPr txBox="1"/>
          <p:nvPr/>
        </p:nvSpPr>
        <p:spPr>
          <a:xfrm>
            <a:off x="3320920" y="10956177"/>
            <a:ext cx="19056311" cy="14521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Children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from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5 to 15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worked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collaboratively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to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develop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their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ideas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Parents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teachers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students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recount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this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experience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enthusiasm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0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0">
            <a:extLst>
              <a:ext uri="{FF2B5EF4-FFF2-40B4-BE49-F238E27FC236}">
                <a16:creationId xmlns:a16="http://schemas.microsoft.com/office/drawing/2014/main" id="{E28085C8-CB3E-9940-8651-5DCECF70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779" y="553729"/>
            <a:ext cx="1498441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 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A884F-2A69-F940-ADF8-FDA23DCD472D}"/>
              </a:ext>
            </a:extLst>
          </p:cNvPr>
          <p:cNvSpPr txBox="1"/>
          <p:nvPr/>
        </p:nvSpPr>
        <p:spPr>
          <a:xfrm>
            <a:off x="23148758" y="61120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pic>
        <p:nvPicPr>
          <p:cNvPr id="10" name="Marcador de Posição da Imagem 9">
            <a:extLst>
              <a:ext uri="{FF2B5EF4-FFF2-40B4-BE49-F238E27FC236}">
                <a16:creationId xmlns:a16="http://schemas.microsoft.com/office/drawing/2014/main" id="{4966512C-9650-49AC-A9DB-62D5ECFA36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Marcador de Posição da Imagem 18" descr="Uma imagem com ar livre, pessoa, vestuário, sapatos&#10;&#10;Descrição gerada automaticamente">
            <a:extLst>
              <a:ext uri="{FF2B5EF4-FFF2-40B4-BE49-F238E27FC236}">
                <a16:creationId xmlns:a16="http://schemas.microsoft.com/office/drawing/2014/main" id="{69ABCCE9-97B2-6201-ED96-8ABD688785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hape 680">
            <a:extLst>
              <a:ext uri="{FF2B5EF4-FFF2-40B4-BE49-F238E27FC236}">
                <a16:creationId xmlns:a16="http://schemas.microsoft.com/office/drawing/2014/main" id="{C419FDCD-3468-0D4F-FDEA-9E0BB3A8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1415" y="9394961"/>
            <a:ext cx="9542073" cy="861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457200" algn="r">
              <a:lnSpc>
                <a:spcPct val="115000"/>
              </a:lnSpc>
            </a:pPr>
            <a:r>
              <a:rPr lang="pt-PT" sz="44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“ </a:t>
            </a:r>
            <a:r>
              <a:rPr lang="pt-PT" sz="44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It</a:t>
            </a:r>
            <a:r>
              <a:rPr lang="pt-PT" sz="44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was</a:t>
            </a:r>
            <a:r>
              <a:rPr lang="pt-PT" sz="44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400" b="1" dirty="0" err="1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astratospherically</a:t>
            </a:r>
            <a:r>
              <a:rPr lang="pt-PT" sz="4400" b="1" dirty="0">
                <a:solidFill>
                  <a:schemeClr val="bg1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cool”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0638D8-0B0B-7ECA-058E-FC9D250D098A}"/>
              </a:ext>
            </a:extLst>
          </p:cNvPr>
          <p:cNvSpPr txBox="1"/>
          <p:nvPr/>
        </p:nvSpPr>
        <p:spPr>
          <a:xfrm>
            <a:off x="1752740" y="11306806"/>
            <a:ext cx="21113469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Teachers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students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thought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acted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experienced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took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risks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had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fun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and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learned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9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1709">
            <a:extLst>
              <a:ext uri="{FF2B5EF4-FFF2-40B4-BE49-F238E27FC236}">
                <a16:creationId xmlns:a16="http://schemas.microsoft.com/office/drawing/2014/main" id="{F29A9B6D-36AC-AE4B-AE27-1649498D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4800" y="3541604"/>
            <a:ext cx="8004915" cy="82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25000"/>
            </a:pPr>
            <a:r>
              <a:rPr lang="en-US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From the toponymy Algueirão</a:t>
            </a:r>
          </a:p>
          <a:p>
            <a:pPr algn="ctr" eaLnBrk="1" hangingPunct="1">
              <a:lnSpc>
                <a:spcPct val="120000"/>
              </a:lnSpc>
              <a:buSzPct val="25000"/>
            </a:pPr>
            <a:r>
              <a:rPr lang="en-US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of Arabic origin, Al-</a:t>
            </a:r>
            <a:r>
              <a:rPr lang="en-US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geirãn</a:t>
            </a:r>
            <a:r>
              <a:rPr lang="en-US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which means hole or cave</a:t>
            </a:r>
          </a:p>
          <a:p>
            <a:pPr eaLnBrk="1" hangingPunct="1">
              <a:lnSpc>
                <a:spcPct val="120000"/>
              </a:lnSpc>
              <a:buSzPct val="25000"/>
            </a:pPr>
            <a:endParaRPr lang="en-US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eaLnBrk="1" hangingPunct="1">
              <a:lnSpc>
                <a:spcPct val="120000"/>
              </a:lnSpc>
              <a:buSzPct val="25000"/>
            </a:pPr>
            <a:endParaRPr lang="en-US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  <a:p>
            <a:pPr algn="ctr" eaLnBrk="1" hangingPunct="1">
              <a:lnSpc>
                <a:spcPct val="120000"/>
              </a:lnSpc>
              <a:buSzPct val="25000"/>
            </a:pPr>
            <a:r>
              <a:rPr lang="en-US" sz="5400" b="1" dirty="0" err="1">
                <a:solidFill>
                  <a:srgbClr val="42BEF3"/>
                </a:solidFill>
                <a:latin typeface="CORESANSG-REGULAR" panose="020B0503030302020202" pitchFamily="34" charset="77"/>
                <a:ea typeface="ＭＳ Ｐゴシック" charset="0"/>
                <a:cs typeface="Calibri Light" panose="020F0302020204030204" pitchFamily="34" charset="0"/>
              </a:rPr>
              <a:t>Geirãn</a:t>
            </a:r>
            <a:r>
              <a:rPr lang="en-US" sz="5400" b="1" dirty="0">
                <a:solidFill>
                  <a:srgbClr val="42BEF3"/>
                </a:solidFill>
                <a:latin typeface="CORESANSG-REGULAR" panose="020B0503030302020202" pitchFamily="34" charset="77"/>
                <a:ea typeface="ＭＳ Ｐゴシック" charset="0"/>
                <a:cs typeface="Calibri Light" panose="020F0302020204030204" pitchFamily="34" charset="0"/>
              </a:rPr>
              <a:t> became GERAS where ideas are born and ways of approaching learning are generated</a:t>
            </a:r>
            <a:endParaRPr lang="en-US" altLang="en-PT" sz="5400" b="1" dirty="0">
              <a:solidFill>
                <a:srgbClr val="42BEF3"/>
              </a:solidFill>
              <a:latin typeface="CORESANSG-REGULAR" panose="020B0503030302020202" pitchFamily="34" charset="77"/>
              <a:ea typeface="ＭＳ Ｐゴシック" charset="0"/>
              <a:cs typeface="Calibri Light" panose="020F0302020204030204" pitchFamily="34" charset="0"/>
              <a:sym typeface="Lato" panose="020F0502020204030203" pitchFamily="34" charset="77"/>
            </a:endParaRPr>
          </a:p>
        </p:txBody>
      </p:sp>
      <p:sp>
        <p:nvSpPr>
          <p:cNvPr id="3" name="Shape 680">
            <a:extLst>
              <a:ext uri="{FF2B5EF4-FFF2-40B4-BE49-F238E27FC236}">
                <a16:creationId xmlns:a16="http://schemas.microsoft.com/office/drawing/2014/main" id="{07A72E39-D5B5-D841-A78F-C5DB123B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81810" y="654297"/>
            <a:ext cx="1498441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en-US" sz="9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– outdoor learning</a:t>
            </a:r>
          </a:p>
          <a:p>
            <a:pPr marL="0" indent="0" algn="r">
              <a:buNone/>
            </a:pPr>
            <a:endParaRPr lang="en-US" sz="6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31" name="Shape 1700">
            <a:extLst>
              <a:ext uri="{FF2B5EF4-FFF2-40B4-BE49-F238E27FC236}">
                <a16:creationId xmlns:a16="http://schemas.microsoft.com/office/drawing/2014/main" id="{71A1EA3B-88B9-4643-9B82-6F37CEC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2096" y="5817887"/>
            <a:ext cx="1330325" cy="7143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PT" altLang="en-PT" sz="3600">
              <a:solidFill>
                <a:srgbClr val="FFFFFF"/>
              </a:solidFill>
              <a:latin typeface="Lato" panose="020F0502020204030203" pitchFamily="34" charset="77"/>
              <a:sym typeface="Lato" panose="020F0502020204030203" pitchFamily="34" charset="77"/>
            </a:endParaRPr>
          </a:p>
        </p:txBody>
      </p:sp>
      <p:pic>
        <p:nvPicPr>
          <p:cNvPr id="9" name="Marcador de Posição da Imagem 8">
            <a:extLst>
              <a:ext uri="{FF2B5EF4-FFF2-40B4-BE49-F238E27FC236}">
                <a16:creationId xmlns:a16="http://schemas.microsoft.com/office/drawing/2014/main" id="{DA8F4DB8-FB01-9A88-5F50-6D12CD44C6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Marcador de Posição da Imagem 18" descr="Uma imagem com vestuário, pessoa, ar livre, relva&#10;&#10;Descrição gerada automaticamente">
            <a:extLst>
              <a:ext uri="{FF2B5EF4-FFF2-40B4-BE49-F238E27FC236}">
                <a16:creationId xmlns:a16="http://schemas.microsoft.com/office/drawing/2014/main" id="{6E485C22-AA97-E0DA-5F2E-2AA4F78218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Marcador de Posição da Imagem 22" descr="Uma imagem com ar livre, relva, pessoa, mamífero&#10;&#10;Descrição gerada automaticamente">
            <a:extLst>
              <a:ext uri="{FF2B5EF4-FFF2-40B4-BE49-F238E27FC236}">
                <a16:creationId xmlns:a16="http://schemas.microsoft.com/office/drawing/2014/main" id="{D3BC4EA1-D5BD-EAFB-DF28-B7A2ACC995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Marcador de Posição da Imagem 20" descr="Uma imagem com ar livre, chão, sapatos, relva&#10;&#10;Descrição gerada automaticamente">
            <a:extLst>
              <a:ext uri="{FF2B5EF4-FFF2-40B4-BE49-F238E27FC236}">
                <a16:creationId xmlns:a16="http://schemas.microsoft.com/office/drawing/2014/main" id="{66BAB3ED-6ECB-42EC-C550-D5458F47C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ção da Imagem 14">
            <a:extLst>
              <a:ext uri="{FF2B5EF4-FFF2-40B4-BE49-F238E27FC236}">
                <a16:creationId xmlns:a16="http://schemas.microsoft.com/office/drawing/2014/main" id="{3EFD7F53-295B-85F7-8761-FAC5215455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Marcador de Posição da Imagem 26" descr="Uma imagem com ar livre, relva, vestuário, céu&#10;&#10;Descrição gerada automaticamente">
            <a:extLst>
              <a:ext uri="{FF2B5EF4-FFF2-40B4-BE49-F238E27FC236}">
                <a16:creationId xmlns:a16="http://schemas.microsoft.com/office/drawing/2014/main" id="{E09C309C-F97A-D473-E91F-1A0978A22D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Marcador de Posição da Imagem 42" descr="Uma imagem com desenho&#10;&#10;Descrição gerada automaticamente">
            <a:extLst>
              <a:ext uri="{FF2B5EF4-FFF2-40B4-BE49-F238E27FC236}">
                <a16:creationId xmlns:a16="http://schemas.microsoft.com/office/drawing/2014/main" id="{67D38F7A-18A6-4861-940B-356DDB1BFB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0103" y="155703"/>
            <a:ext cx="3153558" cy="2846885"/>
          </a:xfrm>
          <a:prstGeom prst="rect">
            <a:avLst/>
          </a:prstGeom>
        </p:spPr>
      </p:pic>
      <p:sp>
        <p:nvSpPr>
          <p:cNvPr id="5" name="Shape 680">
            <a:extLst>
              <a:ext uri="{FF2B5EF4-FFF2-40B4-BE49-F238E27FC236}">
                <a16:creationId xmlns:a16="http://schemas.microsoft.com/office/drawing/2014/main" id="{4ED1879F-7DAB-DCC1-E21F-D75DABFF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3661" y="909032"/>
            <a:ext cx="9333989" cy="8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PT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 Logo </a:t>
            </a:r>
            <a:r>
              <a:rPr lang="pt-PT" sz="4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made</a:t>
            </a:r>
            <a:r>
              <a:rPr lang="pt-PT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by</a:t>
            </a:r>
            <a:r>
              <a:rPr lang="pt-PT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15 </a:t>
            </a:r>
            <a:r>
              <a:rPr lang="pt-PT" sz="4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year</a:t>
            </a:r>
            <a:r>
              <a:rPr lang="pt-PT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old</a:t>
            </a:r>
            <a:r>
              <a:rPr lang="pt-PT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b="1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students</a:t>
            </a:r>
            <a:endParaRPr lang="en-US" sz="4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5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0">
            <a:extLst>
              <a:ext uri="{FF2B5EF4-FFF2-40B4-BE49-F238E27FC236}">
                <a16:creationId xmlns:a16="http://schemas.microsoft.com/office/drawing/2014/main" id="{E28085C8-CB3E-9940-8651-5DCECF70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1369410"/>
            <a:ext cx="1498441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Variety of outdoor 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A884F-2A69-F940-ADF8-FDA23DCD472D}"/>
              </a:ext>
            </a:extLst>
          </p:cNvPr>
          <p:cNvSpPr txBox="1"/>
          <p:nvPr/>
        </p:nvSpPr>
        <p:spPr>
          <a:xfrm>
            <a:off x="23148758" y="61120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17CE95C1-9AA4-4943-8DAB-3C882E97B8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Marcador de Posição da Imagem 12">
            <a:extLst>
              <a:ext uri="{FF2B5EF4-FFF2-40B4-BE49-F238E27FC236}">
                <a16:creationId xmlns:a16="http://schemas.microsoft.com/office/drawing/2014/main" id="{EF5EEDE6-F51C-F778-4986-2F3C712BCA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Shape 680">
            <a:extLst>
              <a:ext uri="{FF2B5EF4-FFF2-40B4-BE49-F238E27FC236}">
                <a16:creationId xmlns:a16="http://schemas.microsoft.com/office/drawing/2014/main" id="{32E4AC20-72E1-64CC-5B86-A88044DD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507688"/>
            <a:ext cx="953049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6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r>
              <a:rPr lang="en-US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– outdoor learning</a:t>
            </a:r>
          </a:p>
          <a:p>
            <a:pPr marL="0" indent="0">
              <a:buNone/>
            </a:pPr>
            <a:endParaRPr lang="en-US" sz="4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94D51D-BB32-3B10-FF19-7C5ECAA15A30}"/>
              </a:ext>
            </a:extLst>
          </p:cNvPr>
          <p:cNvSpPr txBox="1"/>
          <p:nvPr/>
        </p:nvSpPr>
        <p:spPr>
          <a:xfrm>
            <a:off x="12332337" y="10652226"/>
            <a:ext cx="11522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E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xplore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five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senses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01DAC4-A6D6-DE07-B403-4923C6DF200B}"/>
              </a:ext>
            </a:extLst>
          </p:cNvPr>
          <p:cNvSpPr txBox="1"/>
          <p:nvPr/>
        </p:nvSpPr>
        <p:spPr>
          <a:xfrm>
            <a:off x="523240" y="10723191"/>
            <a:ext cx="11378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Regularly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visit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outdoor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space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0">
            <a:extLst>
              <a:ext uri="{FF2B5EF4-FFF2-40B4-BE49-F238E27FC236}">
                <a16:creationId xmlns:a16="http://schemas.microsoft.com/office/drawing/2014/main" id="{E28085C8-CB3E-9940-8651-5DCECF70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364" y="1265730"/>
            <a:ext cx="1498441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r">
              <a:buNone/>
            </a:pPr>
            <a:r>
              <a:rPr lang="en-US" sz="6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Collaboration through messy play</a:t>
            </a:r>
            <a:endParaRPr lang="en-US" sz="6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sp>
        <p:nvSpPr>
          <p:cNvPr id="10" name="Shape 1719">
            <a:extLst>
              <a:ext uri="{FF2B5EF4-FFF2-40B4-BE49-F238E27FC236}">
                <a16:creationId xmlns:a16="http://schemas.microsoft.com/office/drawing/2014/main" id="{B61D94DB-E5AE-724E-9F40-567DC36AFD16}"/>
              </a:ext>
            </a:extLst>
          </p:cNvPr>
          <p:cNvSpPr>
            <a:spLocks/>
          </p:cNvSpPr>
          <p:nvPr/>
        </p:nvSpPr>
        <p:spPr bwMode="auto">
          <a:xfrm>
            <a:off x="11528573" y="6283971"/>
            <a:ext cx="1320503" cy="1148058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 dirty="0"/>
          </a:p>
        </p:txBody>
      </p:sp>
      <p:sp>
        <p:nvSpPr>
          <p:cNvPr id="5" name="Shape 680">
            <a:extLst>
              <a:ext uri="{FF2B5EF4-FFF2-40B4-BE49-F238E27FC236}">
                <a16:creationId xmlns:a16="http://schemas.microsoft.com/office/drawing/2014/main" id="{88484961-FA35-4F97-A087-301C2DEE9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340402"/>
            <a:ext cx="9530492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66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GERAS</a:t>
            </a:r>
            <a:r>
              <a:rPr lang="en-US" sz="4000" b="1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– outdoor learning</a:t>
            </a:r>
          </a:p>
          <a:p>
            <a:pPr marL="0" indent="0">
              <a:buNone/>
            </a:pPr>
            <a:endParaRPr lang="en-US" sz="4000" b="1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  <p:pic>
        <p:nvPicPr>
          <p:cNvPr id="18" name="Marcador de Posição da Imagem 17" descr="Uma imagem com pessoa, ar livre, vestuário, Cara humana&#10;&#10;Descrição gerada automaticamente">
            <a:extLst>
              <a:ext uri="{FF2B5EF4-FFF2-40B4-BE49-F238E27FC236}">
                <a16:creationId xmlns:a16="http://schemas.microsoft.com/office/drawing/2014/main" id="{BEA4FB01-05D5-02F8-E4AD-CCB2972C84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57F27A-687D-421E-DD84-12D52C338CEE}"/>
              </a:ext>
            </a:extLst>
          </p:cNvPr>
          <p:cNvSpPr txBox="1"/>
          <p:nvPr/>
        </p:nvSpPr>
        <p:spPr>
          <a:xfrm>
            <a:off x="543560" y="11227378"/>
            <a:ext cx="22313900" cy="7443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kids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tell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what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did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with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more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details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,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say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that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joy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of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the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kids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is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contagious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F1A9AB-DE39-36EB-9A05-89681DF26DCD}"/>
              </a:ext>
            </a:extLst>
          </p:cNvPr>
          <p:cNvSpPr txBox="1"/>
          <p:nvPr/>
        </p:nvSpPr>
        <p:spPr>
          <a:xfrm>
            <a:off x="12363028" y="2116469"/>
            <a:ext cx="1072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create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more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challenging</a:t>
            </a:r>
            <a:r>
              <a:rPr lang="pt-PT" sz="4000" dirty="0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 </a:t>
            </a:r>
            <a:r>
              <a:rPr lang="pt-PT" sz="4000" dirty="0" err="1">
                <a:solidFill>
                  <a:srgbClr val="00AEEF"/>
                </a:solidFill>
                <a:latin typeface="CORESANSG-REGULAR" panose="020B0503030302020202" pitchFamily="34" charset="77"/>
                <a:cs typeface="Calibri Light" panose="020F0302020204030204" pitchFamily="34" charset="0"/>
              </a:rPr>
              <a:t>spaces</a:t>
            </a:r>
            <a:endParaRPr lang="pt-PT" sz="4000" dirty="0">
              <a:solidFill>
                <a:srgbClr val="00AEEF"/>
              </a:solidFill>
              <a:latin typeface="CORESANSG-REGULAR" panose="020B0503030302020202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846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Yello - SlidePro">
      <a:dk1>
        <a:srgbClr val="91969B"/>
      </a:dk1>
      <a:lt1>
        <a:srgbClr val="FFFFFF"/>
      </a:lt1>
      <a:dk2>
        <a:srgbClr val="91969B"/>
      </a:dk2>
      <a:lt2>
        <a:srgbClr val="FFFFFF"/>
      </a:lt2>
      <a:accent1>
        <a:srgbClr val="4B5050"/>
      </a:accent1>
      <a:accent2>
        <a:srgbClr val="F5AA19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spreadsheet_x003f_ xmlns="f427492a-f4e3-41df-8165-60c993334b86">true</Inspreadsheet_x003f_>
    <SharedWithUsers xmlns="d1ac0435-d0c7-4df5-abb3-88265193f1be">
      <UserInfo>
        <DisplayName>Rita Alves</DisplayName>
        <AccountId>38</AccountId>
        <AccountType/>
      </UserInfo>
    </SharedWithUsers>
    <lcf76f155ced4ddcb4097134ff3c332f xmlns="f427492a-f4e3-41df-8165-60c993334b8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4CE52B85CB114BAD272A7CA7794BAF" ma:contentTypeVersion="14" ma:contentTypeDescription="Criar um novo documento." ma:contentTypeScope="" ma:versionID="5f4fd6ab92e05633d02c280abe73b6ec">
  <xsd:schema xmlns:xsd="http://www.w3.org/2001/XMLSchema" xmlns:xs="http://www.w3.org/2001/XMLSchema" xmlns:p="http://schemas.microsoft.com/office/2006/metadata/properties" xmlns:ns2="f427492a-f4e3-41df-8165-60c993334b86" xmlns:ns3="d1ac0435-d0c7-4df5-abb3-88265193f1be" targetNamespace="http://schemas.microsoft.com/office/2006/metadata/properties" ma:root="true" ma:fieldsID="7de91949ab706e844663503dd3441dcd" ns2:_="" ns3:_="">
    <xsd:import namespace="f427492a-f4e3-41df-8165-60c993334b86"/>
    <xsd:import namespace="d1ac0435-d0c7-4df5-abb3-88265193f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Inspreadsheet_x003f_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7492a-f4e3-41df-8165-60c993334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spreadsheet_x003f_" ma:index="15" nillable="true" ma:displayName="In spreadsheet?" ma:default="1" ma:format="Dropdown" ma:internalName="Inspreadsheet_x003f_">
      <xsd:simpleType>
        <xsd:restriction base="dms:Boolea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3d8234a7-6bd9-4ee5-b6a2-77b15b87b9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0435-d0c7-4df5-abb3-88265193f1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F2EBA-C0D9-4B2F-B22E-CA7468BC0308}">
  <ds:schemaRefs>
    <ds:schemaRef ds:uri="http://schemas.microsoft.com/office/2006/metadata/properties"/>
    <ds:schemaRef ds:uri="http://schemas.microsoft.com/office/infopath/2007/PartnerControls"/>
    <ds:schemaRef ds:uri="f427492a-f4e3-41df-8165-60c993334b86"/>
    <ds:schemaRef ds:uri="d1ac0435-d0c7-4df5-abb3-88265193f1be"/>
  </ds:schemaRefs>
</ds:datastoreItem>
</file>

<file path=customXml/itemProps2.xml><?xml version="1.0" encoding="utf-8"?>
<ds:datastoreItem xmlns:ds="http://schemas.openxmlformats.org/officeDocument/2006/customXml" ds:itemID="{3E441A88-43D8-447D-92B0-651A008FA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96354E-6A5C-4CB6-A63E-DC00E00EA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7492a-f4e3-41df-8165-60c993334b86"/>
    <ds:schemaRef ds:uri="d1ac0435-d0c7-4df5-abb3-88265193f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315</Words>
  <Application>Microsoft Office PowerPoint</Application>
  <PresentationFormat>Personalizados</PresentationFormat>
  <Paragraphs>68</Paragraphs>
  <Slides>13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Calibri</vt:lpstr>
      <vt:lpstr>CORESANSG-REGULAR</vt:lpstr>
      <vt:lpstr>Lato</vt:lpstr>
      <vt:lpstr>Default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rogerio pereira</dc:creator>
  <cp:lastModifiedBy>Marcio Bento</cp:lastModifiedBy>
  <cp:revision>54</cp:revision>
  <dcterms:modified xsi:type="dcterms:W3CDTF">2023-08-02T15:19:18Z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0x0101005A4CE52B85CB114BAD272A7CA7794BAF</vt:lpwstr>
  </property>
</Properties>
</file>