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e623c907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e623c907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e623c9072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e623c9072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8e623c9072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8e623c9072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8e623c9072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8e623c9072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8e623c9072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8e623c9072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8e623c9072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8e623c9072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8e623c9072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8e623c9072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8e623c907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8e623c907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e623c9072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e623c9072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e623c907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8e623c907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8e623c9072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8e623c907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8e623c9072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8e623c9072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8e623c9072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8e623c9072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8e623c9072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8e623c9072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/>
        </p:nvSpPr>
        <p:spPr>
          <a:xfrm>
            <a:off x="1789300" y="1155050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2"/>
          <p:cNvSpPr txBox="1"/>
          <p:nvPr/>
        </p:nvSpPr>
        <p:spPr>
          <a:xfrm>
            <a:off x="2302950" y="2975375"/>
            <a:ext cx="9171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2"/>
          <p:cNvSpPr txBox="1"/>
          <p:nvPr/>
        </p:nvSpPr>
        <p:spPr>
          <a:xfrm>
            <a:off x="5142100" y="68937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2"/>
          <p:cNvSpPr txBox="1"/>
          <p:nvPr/>
        </p:nvSpPr>
        <p:spPr>
          <a:xfrm>
            <a:off x="5861775" y="370352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/>
          <p:nvPr/>
        </p:nvSpPr>
        <p:spPr>
          <a:xfrm>
            <a:off x="1941700" y="1307450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3"/>
          <p:cNvSpPr txBox="1"/>
          <p:nvPr/>
        </p:nvSpPr>
        <p:spPr>
          <a:xfrm>
            <a:off x="2379150" y="3051575"/>
            <a:ext cx="9171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3"/>
          <p:cNvSpPr txBox="1"/>
          <p:nvPr/>
        </p:nvSpPr>
        <p:spPr>
          <a:xfrm>
            <a:off x="5446900" y="84177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3"/>
          <p:cNvSpPr txBox="1"/>
          <p:nvPr/>
        </p:nvSpPr>
        <p:spPr>
          <a:xfrm>
            <a:off x="6166575" y="385592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/>
        </p:nvSpPr>
        <p:spPr>
          <a:xfrm>
            <a:off x="2017900" y="1231250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4"/>
          <p:cNvSpPr txBox="1"/>
          <p:nvPr/>
        </p:nvSpPr>
        <p:spPr>
          <a:xfrm>
            <a:off x="2455350" y="2899175"/>
            <a:ext cx="9171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4"/>
          <p:cNvSpPr txBox="1"/>
          <p:nvPr/>
        </p:nvSpPr>
        <p:spPr>
          <a:xfrm>
            <a:off x="5218300" y="76557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4"/>
          <p:cNvSpPr txBox="1"/>
          <p:nvPr/>
        </p:nvSpPr>
        <p:spPr>
          <a:xfrm>
            <a:off x="5937975" y="362732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5"/>
          <p:cNvSpPr txBox="1"/>
          <p:nvPr/>
        </p:nvSpPr>
        <p:spPr>
          <a:xfrm>
            <a:off x="1560700" y="1155050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5"/>
          <p:cNvSpPr txBox="1"/>
          <p:nvPr/>
        </p:nvSpPr>
        <p:spPr>
          <a:xfrm>
            <a:off x="2074350" y="2975375"/>
            <a:ext cx="9171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5"/>
          <p:cNvSpPr txBox="1"/>
          <p:nvPr/>
        </p:nvSpPr>
        <p:spPr>
          <a:xfrm>
            <a:off x="5142100" y="68937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5"/>
          <p:cNvSpPr txBox="1"/>
          <p:nvPr/>
        </p:nvSpPr>
        <p:spPr>
          <a:xfrm>
            <a:off x="1560700" y="1747725"/>
            <a:ext cx="2348100" cy="66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25"/>
          <p:cNvSpPr txBox="1"/>
          <p:nvPr/>
        </p:nvSpPr>
        <p:spPr>
          <a:xfrm>
            <a:off x="4134575" y="1747725"/>
            <a:ext cx="2348100" cy="66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5"/>
          <p:cNvSpPr txBox="1"/>
          <p:nvPr/>
        </p:nvSpPr>
        <p:spPr>
          <a:xfrm>
            <a:off x="6609675" y="1747725"/>
            <a:ext cx="2195700" cy="66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5"/>
          <p:cNvSpPr txBox="1"/>
          <p:nvPr/>
        </p:nvSpPr>
        <p:spPr>
          <a:xfrm>
            <a:off x="1560700" y="2571750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25"/>
          <p:cNvSpPr txBox="1"/>
          <p:nvPr/>
        </p:nvSpPr>
        <p:spPr>
          <a:xfrm>
            <a:off x="4134575" y="2571750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25"/>
          <p:cNvSpPr txBox="1"/>
          <p:nvPr/>
        </p:nvSpPr>
        <p:spPr>
          <a:xfrm>
            <a:off x="6609675" y="2571750"/>
            <a:ext cx="21957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5"/>
          <p:cNvSpPr txBox="1"/>
          <p:nvPr/>
        </p:nvSpPr>
        <p:spPr>
          <a:xfrm>
            <a:off x="1560700" y="3440975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5"/>
          <p:cNvSpPr txBox="1"/>
          <p:nvPr/>
        </p:nvSpPr>
        <p:spPr>
          <a:xfrm>
            <a:off x="4134575" y="3440975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5"/>
          <p:cNvSpPr txBox="1"/>
          <p:nvPr/>
        </p:nvSpPr>
        <p:spPr>
          <a:xfrm>
            <a:off x="6609675" y="3440975"/>
            <a:ext cx="21957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5"/>
          <p:cNvSpPr txBox="1"/>
          <p:nvPr/>
        </p:nvSpPr>
        <p:spPr>
          <a:xfrm>
            <a:off x="1560700" y="4310200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5"/>
          <p:cNvSpPr txBox="1"/>
          <p:nvPr/>
        </p:nvSpPr>
        <p:spPr>
          <a:xfrm>
            <a:off x="4134575" y="4310200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5"/>
          <p:cNvSpPr txBox="1"/>
          <p:nvPr/>
        </p:nvSpPr>
        <p:spPr>
          <a:xfrm>
            <a:off x="6609675" y="4310200"/>
            <a:ext cx="21957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5"/>
          <p:cNvSpPr/>
          <p:nvPr/>
        </p:nvSpPr>
        <p:spPr>
          <a:xfrm rot="5400000">
            <a:off x="652587" y="2651572"/>
            <a:ext cx="589200" cy="589200"/>
          </a:xfrm>
          <a:prstGeom prst="ellipse">
            <a:avLst/>
          </a:prstGeom>
          <a:solidFill>
            <a:srgbClr val="B2F9F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5"/>
          <p:cNvSpPr/>
          <p:nvPr/>
        </p:nvSpPr>
        <p:spPr>
          <a:xfrm rot="5400000">
            <a:off x="652587" y="1784637"/>
            <a:ext cx="589200" cy="589200"/>
          </a:xfrm>
          <a:prstGeom prst="ellipse">
            <a:avLst/>
          </a:prstGeom>
          <a:solidFill>
            <a:srgbClr val="F9C3F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5"/>
          <p:cNvSpPr/>
          <p:nvPr/>
        </p:nvSpPr>
        <p:spPr>
          <a:xfrm rot="5400000">
            <a:off x="652587" y="3518531"/>
            <a:ext cx="589200" cy="589200"/>
          </a:xfrm>
          <a:prstGeom prst="ellipse">
            <a:avLst/>
          </a:prstGeom>
          <a:solidFill>
            <a:srgbClr val="1313B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25"/>
          <p:cNvSpPr/>
          <p:nvPr/>
        </p:nvSpPr>
        <p:spPr>
          <a:xfrm rot="5400000">
            <a:off x="652587" y="4385465"/>
            <a:ext cx="589200" cy="589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6"/>
          <p:cNvSpPr txBox="1"/>
          <p:nvPr/>
        </p:nvSpPr>
        <p:spPr>
          <a:xfrm>
            <a:off x="1560700" y="1155050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6"/>
          <p:cNvSpPr txBox="1"/>
          <p:nvPr/>
        </p:nvSpPr>
        <p:spPr>
          <a:xfrm>
            <a:off x="2074350" y="2975375"/>
            <a:ext cx="9171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6"/>
          <p:cNvSpPr txBox="1"/>
          <p:nvPr/>
        </p:nvSpPr>
        <p:spPr>
          <a:xfrm>
            <a:off x="5142100" y="68937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6"/>
          <p:cNvSpPr txBox="1"/>
          <p:nvPr/>
        </p:nvSpPr>
        <p:spPr>
          <a:xfrm>
            <a:off x="1560700" y="1747725"/>
            <a:ext cx="2348100" cy="66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6"/>
          <p:cNvSpPr txBox="1"/>
          <p:nvPr/>
        </p:nvSpPr>
        <p:spPr>
          <a:xfrm>
            <a:off x="4134575" y="1747725"/>
            <a:ext cx="2348100" cy="66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6"/>
          <p:cNvSpPr txBox="1"/>
          <p:nvPr/>
        </p:nvSpPr>
        <p:spPr>
          <a:xfrm>
            <a:off x="6609675" y="1747725"/>
            <a:ext cx="2195700" cy="66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6"/>
          <p:cNvSpPr txBox="1"/>
          <p:nvPr/>
        </p:nvSpPr>
        <p:spPr>
          <a:xfrm>
            <a:off x="1560700" y="2571750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6"/>
          <p:cNvSpPr txBox="1"/>
          <p:nvPr/>
        </p:nvSpPr>
        <p:spPr>
          <a:xfrm>
            <a:off x="4134575" y="2571750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6"/>
          <p:cNvSpPr txBox="1"/>
          <p:nvPr/>
        </p:nvSpPr>
        <p:spPr>
          <a:xfrm>
            <a:off x="6609675" y="2571750"/>
            <a:ext cx="21957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6"/>
          <p:cNvSpPr txBox="1"/>
          <p:nvPr/>
        </p:nvSpPr>
        <p:spPr>
          <a:xfrm>
            <a:off x="1560700" y="3440975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6"/>
          <p:cNvSpPr txBox="1"/>
          <p:nvPr/>
        </p:nvSpPr>
        <p:spPr>
          <a:xfrm>
            <a:off x="4134575" y="3440975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6"/>
          <p:cNvSpPr txBox="1"/>
          <p:nvPr/>
        </p:nvSpPr>
        <p:spPr>
          <a:xfrm>
            <a:off x="6609675" y="3440975"/>
            <a:ext cx="21957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6"/>
          <p:cNvSpPr txBox="1"/>
          <p:nvPr/>
        </p:nvSpPr>
        <p:spPr>
          <a:xfrm>
            <a:off x="1560700" y="4310200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6"/>
          <p:cNvSpPr txBox="1"/>
          <p:nvPr/>
        </p:nvSpPr>
        <p:spPr>
          <a:xfrm>
            <a:off x="4134575" y="4310200"/>
            <a:ext cx="2348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6"/>
          <p:cNvSpPr txBox="1"/>
          <p:nvPr/>
        </p:nvSpPr>
        <p:spPr>
          <a:xfrm>
            <a:off x="6609675" y="4310200"/>
            <a:ext cx="21957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6"/>
          <p:cNvSpPr/>
          <p:nvPr/>
        </p:nvSpPr>
        <p:spPr>
          <a:xfrm rot="5400000">
            <a:off x="644137" y="2665308"/>
            <a:ext cx="589200" cy="589200"/>
          </a:xfrm>
          <a:prstGeom prst="ellipse">
            <a:avLst/>
          </a:prstGeom>
          <a:solidFill>
            <a:srgbClr val="58ED5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26"/>
          <p:cNvSpPr/>
          <p:nvPr/>
        </p:nvSpPr>
        <p:spPr>
          <a:xfrm rot="5400000">
            <a:off x="644137" y="1812099"/>
            <a:ext cx="589200" cy="589200"/>
          </a:xfrm>
          <a:prstGeom prst="ellipse">
            <a:avLst/>
          </a:prstGeom>
          <a:solidFill>
            <a:srgbClr val="FFB8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6"/>
          <p:cNvSpPr/>
          <p:nvPr/>
        </p:nvSpPr>
        <p:spPr>
          <a:xfrm rot="5400000">
            <a:off x="644137" y="4387742"/>
            <a:ext cx="589200" cy="5892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26"/>
          <p:cNvSpPr/>
          <p:nvPr/>
        </p:nvSpPr>
        <p:spPr>
          <a:xfrm rot="5400000">
            <a:off x="644137" y="3526526"/>
            <a:ext cx="589200" cy="589200"/>
          </a:xfrm>
          <a:prstGeom prst="ellipse">
            <a:avLst/>
          </a:prstGeom>
          <a:solidFill>
            <a:srgbClr val="9900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/>
          <p:nvPr/>
        </p:nvSpPr>
        <p:spPr>
          <a:xfrm rot="5400000">
            <a:off x="7694037" y="2574108"/>
            <a:ext cx="589200" cy="589200"/>
          </a:xfrm>
          <a:prstGeom prst="ellipse">
            <a:avLst/>
          </a:prstGeom>
          <a:solidFill>
            <a:srgbClr val="58ED5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4"/>
          <p:cNvSpPr/>
          <p:nvPr/>
        </p:nvSpPr>
        <p:spPr>
          <a:xfrm rot="5400000">
            <a:off x="7694037" y="1069047"/>
            <a:ext cx="589200" cy="589200"/>
          </a:xfrm>
          <a:prstGeom prst="ellipse">
            <a:avLst/>
          </a:prstGeom>
          <a:solidFill>
            <a:srgbClr val="B2F9F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4"/>
          <p:cNvSpPr/>
          <p:nvPr/>
        </p:nvSpPr>
        <p:spPr>
          <a:xfrm rot="5400000">
            <a:off x="6974362" y="1069062"/>
            <a:ext cx="589200" cy="589200"/>
          </a:xfrm>
          <a:prstGeom prst="ellipse">
            <a:avLst/>
          </a:prstGeom>
          <a:solidFill>
            <a:srgbClr val="F9C3F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/>
          <p:nvPr/>
        </p:nvSpPr>
        <p:spPr>
          <a:xfrm rot="5400000">
            <a:off x="6974362" y="2574099"/>
            <a:ext cx="589200" cy="589200"/>
          </a:xfrm>
          <a:prstGeom prst="ellipse">
            <a:avLst/>
          </a:prstGeom>
          <a:solidFill>
            <a:srgbClr val="FFB8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/>
          <p:nvPr/>
        </p:nvSpPr>
        <p:spPr>
          <a:xfrm rot="5400000">
            <a:off x="6974362" y="1821581"/>
            <a:ext cx="589200" cy="589200"/>
          </a:xfrm>
          <a:prstGeom prst="ellipse">
            <a:avLst/>
          </a:prstGeom>
          <a:solidFill>
            <a:srgbClr val="1313B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/>
          <p:nvPr/>
        </p:nvSpPr>
        <p:spPr>
          <a:xfrm rot="5400000">
            <a:off x="7694037" y="1821565"/>
            <a:ext cx="589200" cy="589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/>
          <p:nvPr/>
        </p:nvSpPr>
        <p:spPr>
          <a:xfrm rot="5400000">
            <a:off x="6974362" y="3326617"/>
            <a:ext cx="589200" cy="5892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/>
          <p:nvPr/>
        </p:nvSpPr>
        <p:spPr>
          <a:xfrm rot="5400000">
            <a:off x="7694037" y="3326626"/>
            <a:ext cx="589200" cy="589200"/>
          </a:xfrm>
          <a:prstGeom prst="ellipse">
            <a:avLst/>
          </a:prstGeom>
          <a:solidFill>
            <a:srgbClr val="9900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/>
          <p:nvPr/>
        </p:nvSpPr>
        <p:spPr>
          <a:xfrm>
            <a:off x="5975900" y="112900"/>
            <a:ext cx="296400" cy="296400"/>
          </a:xfrm>
          <a:prstGeom prst="ellipse">
            <a:avLst/>
          </a:prstGeom>
          <a:solidFill>
            <a:srgbClr val="58ED5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/>
          <p:nvPr/>
        </p:nvSpPr>
        <p:spPr>
          <a:xfrm>
            <a:off x="4423800" y="112900"/>
            <a:ext cx="296400" cy="296400"/>
          </a:xfrm>
          <a:prstGeom prst="ellipse">
            <a:avLst/>
          </a:prstGeom>
          <a:solidFill>
            <a:srgbClr val="B2F9F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4035775" y="112900"/>
            <a:ext cx="296400" cy="296400"/>
          </a:xfrm>
          <a:prstGeom prst="ellipse">
            <a:avLst/>
          </a:prstGeom>
          <a:solidFill>
            <a:srgbClr val="F9C3F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5"/>
          <p:cNvSpPr/>
          <p:nvPr/>
        </p:nvSpPr>
        <p:spPr>
          <a:xfrm>
            <a:off x="5587875" y="112900"/>
            <a:ext cx="296400" cy="296400"/>
          </a:xfrm>
          <a:prstGeom prst="ellipse">
            <a:avLst/>
          </a:prstGeom>
          <a:solidFill>
            <a:srgbClr val="FFB8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4811813" y="112900"/>
            <a:ext cx="296400" cy="296400"/>
          </a:xfrm>
          <a:prstGeom prst="ellipse">
            <a:avLst/>
          </a:prstGeom>
          <a:solidFill>
            <a:srgbClr val="1313B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5199850" y="112900"/>
            <a:ext cx="296400" cy="296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6363925" y="112900"/>
            <a:ext cx="296400" cy="296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5"/>
          <p:cNvSpPr/>
          <p:nvPr/>
        </p:nvSpPr>
        <p:spPr>
          <a:xfrm>
            <a:off x="6751950" y="112900"/>
            <a:ext cx="296400" cy="296400"/>
          </a:xfrm>
          <a:prstGeom prst="ellipse">
            <a:avLst/>
          </a:prstGeom>
          <a:solidFill>
            <a:srgbClr val="9900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/>
          <p:nvPr/>
        </p:nvSpPr>
        <p:spPr>
          <a:xfrm>
            <a:off x="5975900" y="112900"/>
            <a:ext cx="296400" cy="296400"/>
          </a:xfrm>
          <a:prstGeom prst="ellipse">
            <a:avLst/>
          </a:prstGeom>
          <a:solidFill>
            <a:srgbClr val="58ED5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6"/>
          <p:cNvSpPr/>
          <p:nvPr/>
        </p:nvSpPr>
        <p:spPr>
          <a:xfrm>
            <a:off x="4423800" y="112900"/>
            <a:ext cx="296400" cy="296400"/>
          </a:xfrm>
          <a:prstGeom prst="ellipse">
            <a:avLst/>
          </a:prstGeom>
          <a:solidFill>
            <a:srgbClr val="B2F9F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6"/>
          <p:cNvSpPr/>
          <p:nvPr/>
        </p:nvSpPr>
        <p:spPr>
          <a:xfrm>
            <a:off x="4035775" y="112900"/>
            <a:ext cx="296400" cy="296400"/>
          </a:xfrm>
          <a:prstGeom prst="ellipse">
            <a:avLst/>
          </a:prstGeom>
          <a:solidFill>
            <a:srgbClr val="F9C3F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6"/>
          <p:cNvSpPr/>
          <p:nvPr/>
        </p:nvSpPr>
        <p:spPr>
          <a:xfrm>
            <a:off x="5587875" y="112900"/>
            <a:ext cx="296400" cy="296400"/>
          </a:xfrm>
          <a:prstGeom prst="ellipse">
            <a:avLst/>
          </a:prstGeom>
          <a:solidFill>
            <a:srgbClr val="FFB8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6"/>
          <p:cNvSpPr/>
          <p:nvPr/>
        </p:nvSpPr>
        <p:spPr>
          <a:xfrm>
            <a:off x="4811813" y="112900"/>
            <a:ext cx="296400" cy="296400"/>
          </a:xfrm>
          <a:prstGeom prst="ellipse">
            <a:avLst/>
          </a:prstGeom>
          <a:solidFill>
            <a:srgbClr val="1313B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6"/>
          <p:cNvSpPr/>
          <p:nvPr/>
        </p:nvSpPr>
        <p:spPr>
          <a:xfrm>
            <a:off x="5199850" y="112900"/>
            <a:ext cx="296400" cy="296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6"/>
          <p:cNvSpPr/>
          <p:nvPr/>
        </p:nvSpPr>
        <p:spPr>
          <a:xfrm>
            <a:off x="6363925" y="112900"/>
            <a:ext cx="296400" cy="296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6"/>
          <p:cNvSpPr/>
          <p:nvPr/>
        </p:nvSpPr>
        <p:spPr>
          <a:xfrm>
            <a:off x="6751950" y="112900"/>
            <a:ext cx="296400" cy="296400"/>
          </a:xfrm>
          <a:prstGeom prst="ellipse">
            <a:avLst/>
          </a:prstGeom>
          <a:solidFill>
            <a:srgbClr val="9900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/>
        </p:nvSpPr>
        <p:spPr>
          <a:xfrm>
            <a:off x="2187225" y="111477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7"/>
          <p:cNvSpPr txBox="1"/>
          <p:nvPr/>
        </p:nvSpPr>
        <p:spPr>
          <a:xfrm>
            <a:off x="2624675" y="2935100"/>
            <a:ext cx="9171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7"/>
          <p:cNvSpPr txBox="1"/>
          <p:nvPr/>
        </p:nvSpPr>
        <p:spPr>
          <a:xfrm>
            <a:off x="5616225" y="649100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7"/>
          <p:cNvSpPr txBox="1"/>
          <p:nvPr/>
        </p:nvSpPr>
        <p:spPr>
          <a:xfrm>
            <a:off x="6335900" y="3739450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/>
          <p:nvPr/>
        </p:nvSpPr>
        <p:spPr>
          <a:xfrm>
            <a:off x="1560700" y="1155050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8"/>
          <p:cNvSpPr txBox="1"/>
          <p:nvPr/>
        </p:nvSpPr>
        <p:spPr>
          <a:xfrm>
            <a:off x="2074350" y="2975375"/>
            <a:ext cx="9171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8"/>
          <p:cNvSpPr txBox="1"/>
          <p:nvPr/>
        </p:nvSpPr>
        <p:spPr>
          <a:xfrm>
            <a:off x="5142100" y="68937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8"/>
          <p:cNvSpPr txBox="1"/>
          <p:nvPr/>
        </p:nvSpPr>
        <p:spPr>
          <a:xfrm>
            <a:off x="5861775" y="377972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 txBox="1"/>
          <p:nvPr/>
        </p:nvSpPr>
        <p:spPr>
          <a:xfrm>
            <a:off x="1713100" y="1307450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9"/>
          <p:cNvSpPr txBox="1"/>
          <p:nvPr/>
        </p:nvSpPr>
        <p:spPr>
          <a:xfrm>
            <a:off x="2226750" y="2899175"/>
            <a:ext cx="9171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9"/>
          <p:cNvSpPr txBox="1"/>
          <p:nvPr/>
        </p:nvSpPr>
        <p:spPr>
          <a:xfrm>
            <a:off x="5294500" y="84177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9"/>
          <p:cNvSpPr txBox="1"/>
          <p:nvPr/>
        </p:nvSpPr>
        <p:spPr>
          <a:xfrm>
            <a:off x="6090375" y="362732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/>
          <p:nvPr/>
        </p:nvSpPr>
        <p:spPr>
          <a:xfrm>
            <a:off x="1332100" y="1155050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0"/>
          <p:cNvSpPr txBox="1"/>
          <p:nvPr/>
        </p:nvSpPr>
        <p:spPr>
          <a:xfrm>
            <a:off x="1769550" y="3051575"/>
            <a:ext cx="9171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0"/>
          <p:cNvSpPr txBox="1"/>
          <p:nvPr/>
        </p:nvSpPr>
        <p:spPr>
          <a:xfrm>
            <a:off x="5065900" y="61317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0"/>
          <p:cNvSpPr txBox="1"/>
          <p:nvPr/>
        </p:nvSpPr>
        <p:spPr>
          <a:xfrm>
            <a:off x="5861775" y="385592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/>
        </p:nvSpPr>
        <p:spPr>
          <a:xfrm>
            <a:off x="2094100" y="1155050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1"/>
          <p:cNvSpPr txBox="1"/>
          <p:nvPr/>
        </p:nvSpPr>
        <p:spPr>
          <a:xfrm>
            <a:off x="2607750" y="2975375"/>
            <a:ext cx="9171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1"/>
          <p:cNvSpPr txBox="1"/>
          <p:nvPr/>
        </p:nvSpPr>
        <p:spPr>
          <a:xfrm>
            <a:off x="5675500" y="689375"/>
            <a:ext cx="10977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1"/>
          <p:cNvSpPr txBox="1"/>
          <p:nvPr/>
        </p:nvSpPr>
        <p:spPr>
          <a:xfrm>
            <a:off x="6547575" y="3779725"/>
            <a:ext cx="917100" cy="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