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  <p:sldMasterId id="2147483680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04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bd5427b34_0_19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8bd5427b34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bd5427b34_0_26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8bd5427b34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8bd5427b34_0_26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8bd5427b34_0_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8bd5427b34_0_27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8bd5427b34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bd5427b34_0_27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8bd5427b34_0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8bd5427b34_0_27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g8bd5427b34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8bd5427b34_0_28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g8bd5427b34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8bd5427b34_0_22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8bd5427b34_0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8bd5427b34_0_23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8bd5427b34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8bd5427b34_0_23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8bd5427b34_0_2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8bd5427b34_0_24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8bd5427b34_0_2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8bd5427b34_0_24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8bd5427b34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8bd5427b34_0_25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8bd5427b34_0_2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8bd5427b34_0_25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8bd5427b34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8bd5427b34_0_25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8bd5427b34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92969" y="863947"/>
            <a:ext cx="7358100" cy="17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892969" y="2652117"/>
            <a:ext cx="7358100" cy="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 type="tx">
  <p:cSld name="TITLE_AND_BOD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1812727" y="1290898"/>
            <a:ext cx="5518500" cy="13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Helvetica Neue Light"/>
              <a:buNone/>
              <a:defRPr sz="5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1812727" y="2632025"/>
            <a:ext cx="5518500" cy="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4457959" y="4302156"/>
            <a:ext cx="221400" cy="1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sz="12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>
  <p:cSld name="Title &amp; Subtit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>
            <a:spLocks noGrp="1"/>
          </p:cNvSpPr>
          <p:nvPr>
            <p:ph type="title"/>
          </p:nvPr>
        </p:nvSpPr>
        <p:spPr>
          <a:xfrm>
            <a:off x="652462" y="1289447"/>
            <a:ext cx="7839000" cy="13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450" tIns="17450" rIns="17450" bIns="174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00"/>
              <a:buFont typeface="Gill Sans"/>
              <a:buNone/>
              <a:defRPr sz="5300">
                <a:latin typeface="Gill Sans"/>
                <a:ea typeface="Gill Sans"/>
                <a:cs typeface="Gill Sans"/>
                <a:sym typeface="Gill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body" idx="1"/>
          </p:nvPr>
        </p:nvSpPr>
        <p:spPr>
          <a:xfrm>
            <a:off x="652462" y="2628900"/>
            <a:ext cx="78390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450" tIns="17450" rIns="17450" bIns="174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ill Sans"/>
              <a:buNone/>
              <a:defRPr sz="2200">
                <a:latin typeface="Gill Sans"/>
                <a:ea typeface="Gill Sans"/>
                <a:cs typeface="Gill Sans"/>
                <a:sym typeface="Gill Sans"/>
              </a:defRPr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ill Sans"/>
              <a:buNone/>
              <a:defRPr sz="2200">
                <a:latin typeface="Gill Sans"/>
                <a:ea typeface="Gill Sans"/>
                <a:cs typeface="Gill Sans"/>
                <a:sym typeface="Gill Sans"/>
              </a:defRPr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ill Sans"/>
              <a:buNone/>
              <a:defRPr sz="2200">
                <a:latin typeface="Gill Sans"/>
                <a:ea typeface="Gill Sans"/>
                <a:cs typeface="Gill Sans"/>
                <a:sym typeface="Gill Sans"/>
              </a:defRPr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ill Sans"/>
              <a:buNone/>
              <a:defRPr sz="2200">
                <a:latin typeface="Gill Sans"/>
                <a:ea typeface="Gill Sans"/>
                <a:cs typeface="Gill Sans"/>
                <a:sym typeface="Gill Sans"/>
              </a:defRPr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Gill Sans"/>
              <a:buNone/>
              <a:defRPr sz="2200">
                <a:latin typeface="Gill Sans"/>
                <a:ea typeface="Gill Sans"/>
                <a:cs typeface="Gill Sans"/>
                <a:sym typeface="Gill Sans"/>
              </a:defRPr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4472285" y="4325541"/>
            <a:ext cx="189900" cy="1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450" tIns="17450" rIns="17450" bIns="174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Gill Sans"/>
              <a:buNone/>
              <a:defRPr sz="1000"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sz="120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669727" y="234404"/>
            <a:ext cx="7804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>
            <a:off x="669727" y="1372939"/>
            <a:ext cx="7804500" cy="3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lvl="0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1pPr>
            <a:lvl2pPr marL="914400" lvl="1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2pPr>
            <a:lvl3pPr marL="1371600" lvl="2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3pPr>
            <a:lvl4pPr marL="1828800" lvl="3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4pPr>
            <a:lvl5pPr marL="2286000" lvl="4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685799" y="159781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0" tIns="83800" rIns="83800" bIns="838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>
            <a:off x="1371599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0" tIns="83800" rIns="83800" bIns="8380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>
                <a:latin typeface="Arial"/>
                <a:ea typeface="Arial"/>
                <a:cs typeface="Arial"/>
                <a:sym typeface="Arial"/>
              </a:defRPr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sldNum" idx="12"/>
          </p:nvPr>
        </p:nvSpPr>
        <p:spPr>
          <a:xfrm>
            <a:off x="8441641" y="4806285"/>
            <a:ext cx="245100" cy="1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875" tIns="41875" rIns="41875" bIns="418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000"/>
              <a:buFont typeface="Calibri"/>
              <a:buNone/>
              <a:defRPr sz="10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sz="1200"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Horizontal">
  <p:cSld name="Photo - Horizontal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>
            <a:spLocks noGrp="1"/>
          </p:cNvSpPr>
          <p:nvPr>
            <p:ph type="pic" idx="2"/>
          </p:nvPr>
        </p:nvSpPr>
        <p:spPr>
          <a:xfrm>
            <a:off x="1129605" y="334863"/>
            <a:ext cx="6876000" cy="34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892969" y="3542854"/>
            <a:ext cx="73581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body" idx="1"/>
          </p:nvPr>
        </p:nvSpPr>
        <p:spPr>
          <a:xfrm>
            <a:off x="892969" y="4319736"/>
            <a:ext cx="7358100" cy="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ldNum" idx="12"/>
          </p:nvPr>
        </p:nvSpPr>
        <p:spPr>
          <a:xfrm>
            <a:off x="4437983" y="4875609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Center">
  <p:cSld name="Title - Center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892969" y="1701105"/>
            <a:ext cx="7358100" cy="17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Vertical">
  <p:cSld name="Photo - Vertica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>
            <a:spLocks noGrp="1"/>
          </p:cNvSpPr>
          <p:nvPr>
            <p:ph type="pic" idx="2"/>
          </p:nvPr>
        </p:nvSpPr>
        <p:spPr>
          <a:xfrm>
            <a:off x="1910953" y="334863"/>
            <a:ext cx="8688600" cy="43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title"/>
          </p:nvPr>
        </p:nvSpPr>
        <p:spPr>
          <a:xfrm>
            <a:off x="669727" y="334863"/>
            <a:ext cx="3750600" cy="21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Helvetica Neue Light"/>
              <a:buNone/>
              <a:defRPr sz="3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669727" y="2511475"/>
            <a:ext cx="3750600" cy="21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Top">
  <p:cSld name="Title - Top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/>
          </p:nvPr>
        </p:nvSpPr>
        <p:spPr>
          <a:xfrm>
            <a:off x="669727" y="234404"/>
            <a:ext cx="7804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3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>
  <p:cSld name="Title, Bullets &amp; Photo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4"/>
          <p:cNvSpPr>
            <a:spLocks noGrp="1"/>
          </p:cNvSpPr>
          <p:nvPr>
            <p:ph type="pic" idx="2"/>
          </p:nvPr>
        </p:nvSpPr>
        <p:spPr>
          <a:xfrm>
            <a:off x="3187898" y="1372939"/>
            <a:ext cx="6630300" cy="3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94" name="Google Shape;94;p24"/>
          <p:cNvSpPr txBox="1">
            <a:spLocks noGrp="1"/>
          </p:cNvSpPr>
          <p:nvPr>
            <p:ph type="title"/>
          </p:nvPr>
        </p:nvSpPr>
        <p:spPr>
          <a:xfrm>
            <a:off x="669727" y="234404"/>
            <a:ext cx="7804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4"/>
          <p:cNvSpPr txBox="1">
            <a:spLocks noGrp="1"/>
          </p:cNvSpPr>
          <p:nvPr>
            <p:ph type="body" idx="1"/>
          </p:nvPr>
        </p:nvSpPr>
        <p:spPr>
          <a:xfrm>
            <a:off x="669727" y="1372939"/>
            <a:ext cx="3750600" cy="3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lvl="0" indent="-317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 Light"/>
              <a:buChar char="•"/>
              <a:defRPr sz="1800"/>
            </a:lvl1pPr>
            <a:lvl2pPr marL="914400" lvl="1" indent="-317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 Light"/>
              <a:buChar char="•"/>
              <a:defRPr sz="1800"/>
            </a:lvl2pPr>
            <a:lvl3pPr marL="1371600" lvl="2" indent="-317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 Light"/>
              <a:buChar char="•"/>
              <a:defRPr sz="1800"/>
            </a:lvl3pPr>
            <a:lvl4pPr marL="1828800" lvl="3" indent="-317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 Light"/>
              <a:buChar char="•"/>
              <a:defRPr sz="1800"/>
            </a:lvl4pPr>
            <a:lvl5pPr marL="2286000" lvl="4" indent="-31750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 Light"/>
              <a:buChar char="•"/>
              <a:defRPr sz="18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4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5"/>
          <p:cNvSpPr txBox="1">
            <a:spLocks noGrp="1"/>
          </p:cNvSpPr>
          <p:nvPr>
            <p:ph type="body" idx="1"/>
          </p:nvPr>
        </p:nvSpPr>
        <p:spPr>
          <a:xfrm>
            <a:off x="669727" y="669727"/>
            <a:ext cx="7804500" cy="38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lvl="0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1pPr>
            <a:lvl2pPr marL="914400" lvl="1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2pPr>
            <a:lvl3pPr marL="1371600" lvl="2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3pPr>
            <a:lvl4pPr marL="1828800" lvl="3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4pPr>
            <a:lvl5pPr marL="2286000" lvl="4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5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>
            <a:spLocks noGrp="1"/>
          </p:cNvSpPr>
          <p:nvPr>
            <p:ph type="pic" idx="2"/>
          </p:nvPr>
        </p:nvSpPr>
        <p:spPr>
          <a:xfrm>
            <a:off x="-1669852" y="468809"/>
            <a:ext cx="8420700" cy="42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2" name="Google Shape;102;p26"/>
          <p:cNvSpPr>
            <a:spLocks noGrp="1"/>
          </p:cNvSpPr>
          <p:nvPr>
            <p:ph type="pic" idx="3"/>
          </p:nvPr>
        </p:nvSpPr>
        <p:spPr>
          <a:xfrm>
            <a:off x="4697016" y="2650929"/>
            <a:ext cx="4259400" cy="21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3" name="Google Shape;103;p26"/>
          <p:cNvSpPr>
            <a:spLocks noGrp="1"/>
          </p:cNvSpPr>
          <p:nvPr>
            <p:ph type="pic" idx="4"/>
          </p:nvPr>
        </p:nvSpPr>
        <p:spPr>
          <a:xfrm>
            <a:off x="4572000" y="467620"/>
            <a:ext cx="4125600" cy="206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7"/>
          <p:cNvSpPr txBox="1">
            <a:spLocks noGrp="1"/>
          </p:cNvSpPr>
          <p:nvPr>
            <p:ph type="body" idx="1"/>
          </p:nvPr>
        </p:nvSpPr>
        <p:spPr>
          <a:xfrm>
            <a:off x="892969" y="3355330"/>
            <a:ext cx="7358100" cy="2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Helvetica Neue"/>
              <a:buNone/>
              <a:defRPr sz="1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2pPr>
            <a:lvl3pPr marL="1371600" lvl="2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3pPr>
            <a:lvl4pPr marL="1828800" lvl="3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4pPr>
            <a:lvl5pPr marL="2286000" lvl="4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7"/>
          <p:cNvSpPr txBox="1">
            <a:spLocks noGrp="1"/>
          </p:cNvSpPr>
          <p:nvPr>
            <p:ph type="body" idx="2"/>
          </p:nvPr>
        </p:nvSpPr>
        <p:spPr>
          <a:xfrm>
            <a:off x="892969" y="2250281"/>
            <a:ext cx="7358100" cy="3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sz="2400"/>
            </a:lvl1pPr>
            <a:lvl2pPr marL="914400" lvl="1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2pPr>
            <a:lvl3pPr marL="1371600" lvl="2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3pPr>
            <a:lvl4pPr marL="1828800" lvl="3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4pPr>
            <a:lvl5pPr marL="2286000" lvl="4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7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8"/>
          <p:cNvSpPr>
            <a:spLocks noGrp="1"/>
          </p:cNvSpPr>
          <p:nvPr>
            <p:ph type="pic" idx="2"/>
          </p:nvPr>
        </p:nvSpPr>
        <p:spPr>
          <a:xfrm>
            <a:off x="-571500" y="0"/>
            <a:ext cx="102816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>
  <p:cSld name="Title &amp; Subtitle 2">
    <p:bg>
      <p:bgPr>
        <a:solidFill>
          <a:srgbClr val="000000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9"/>
          <p:cNvSpPr txBox="1">
            <a:spLocks noGrp="1"/>
          </p:cNvSpPr>
          <p:nvPr>
            <p:ph type="title"/>
          </p:nvPr>
        </p:nvSpPr>
        <p:spPr>
          <a:xfrm>
            <a:off x="892969" y="863947"/>
            <a:ext cx="7358100" cy="17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Helvetica Neue Light"/>
              <a:buNone/>
              <a:defRPr>
                <a:solidFill>
                  <a:srgbClr val="FFFFFF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9"/>
          <p:cNvSpPr txBox="1">
            <a:spLocks noGrp="1"/>
          </p:cNvSpPr>
          <p:nvPr>
            <p:ph type="body" idx="1"/>
          </p:nvPr>
        </p:nvSpPr>
        <p:spPr>
          <a:xfrm>
            <a:off x="892969" y="2652117"/>
            <a:ext cx="7358100" cy="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 Light"/>
              <a:buNone/>
              <a:defRPr sz="2100">
                <a:solidFill>
                  <a:srgbClr val="FFFFFF"/>
                </a:solidFill>
              </a:defRPr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 Light"/>
              <a:buNone/>
              <a:defRPr sz="2100">
                <a:solidFill>
                  <a:srgbClr val="FFFFFF"/>
                </a:solidFill>
              </a:defRPr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 Light"/>
              <a:buNone/>
              <a:defRPr sz="2100">
                <a:solidFill>
                  <a:srgbClr val="FFFFFF"/>
                </a:solidFill>
              </a:defRPr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 Light"/>
              <a:buNone/>
              <a:defRPr sz="2100">
                <a:solidFill>
                  <a:srgbClr val="FFFFFF"/>
                </a:solidFill>
              </a:defRPr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 Light"/>
              <a:buNone/>
              <a:defRPr sz="2100">
                <a:solidFill>
                  <a:srgbClr val="FFFFFF"/>
                </a:solidFill>
              </a:defRPr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4437983" y="4882307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Helvetica Neue Light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>
  <p:cSld name="Title &amp; Subtitle 3">
    <p:bg>
      <p:bgPr>
        <a:solidFill>
          <a:srgbClr val="F5F5F5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0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>
  <p:cSld name="Title &amp; Subtitle 4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>
            <a:spLocks noGrp="1"/>
          </p:cNvSpPr>
          <p:nvPr>
            <p:ph type="title"/>
          </p:nvPr>
        </p:nvSpPr>
        <p:spPr>
          <a:xfrm>
            <a:off x="892969" y="863947"/>
            <a:ext cx="7358100" cy="17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Gill Sans"/>
              <a:buNone/>
              <a:defRPr sz="5400">
                <a:latin typeface="Gill Sans"/>
                <a:ea typeface="Gill Sans"/>
                <a:cs typeface="Gill Sans"/>
                <a:sym typeface="Gill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1"/>
          <p:cNvSpPr txBox="1">
            <a:spLocks noGrp="1"/>
          </p:cNvSpPr>
          <p:nvPr>
            <p:ph type="body" idx="1"/>
          </p:nvPr>
        </p:nvSpPr>
        <p:spPr>
          <a:xfrm>
            <a:off x="892969" y="2652117"/>
            <a:ext cx="7358100" cy="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31"/>
          <p:cNvSpPr txBox="1">
            <a:spLocks noGrp="1"/>
          </p:cNvSpPr>
          <p:nvPr>
            <p:ph type="sldNum" idx="12"/>
          </p:nvPr>
        </p:nvSpPr>
        <p:spPr>
          <a:xfrm>
            <a:off x="4446984" y="4882307"/>
            <a:ext cx="241200" cy="1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 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2"/>
          <p:cNvSpPr txBox="1">
            <a:spLocks noGrp="1"/>
          </p:cNvSpPr>
          <p:nvPr>
            <p:ph type="title"/>
          </p:nvPr>
        </p:nvSpPr>
        <p:spPr>
          <a:xfrm>
            <a:off x="892969" y="133945"/>
            <a:ext cx="7358100" cy="12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Gill Sans"/>
              <a:buNone/>
              <a:defRPr sz="5400">
                <a:latin typeface="Gill Sans"/>
                <a:ea typeface="Gill Sans"/>
                <a:cs typeface="Gill Sans"/>
                <a:sym typeface="Gill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2"/>
          <p:cNvSpPr txBox="1">
            <a:spLocks noGrp="1"/>
          </p:cNvSpPr>
          <p:nvPr>
            <p:ph type="body" idx="1"/>
          </p:nvPr>
        </p:nvSpPr>
        <p:spPr>
          <a:xfrm>
            <a:off x="892969" y="1460004"/>
            <a:ext cx="7358100" cy="3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lvl="0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Gill Sans"/>
              <a:buChar char="•"/>
              <a:defRPr sz="2700">
                <a:latin typeface="Gill Sans"/>
                <a:ea typeface="Gill Sans"/>
                <a:cs typeface="Gill Sans"/>
                <a:sym typeface="Gill Sans"/>
              </a:defRPr>
            </a:lvl1pPr>
            <a:lvl2pPr marL="914400" lvl="1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Gill Sans"/>
              <a:buChar char="•"/>
              <a:defRPr sz="2700">
                <a:latin typeface="Gill Sans"/>
                <a:ea typeface="Gill Sans"/>
                <a:cs typeface="Gill Sans"/>
                <a:sym typeface="Gill Sans"/>
              </a:defRPr>
            </a:lvl2pPr>
            <a:lvl3pPr marL="1371600" lvl="2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Gill Sans"/>
              <a:buChar char="•"/>
              <a:defRPr sz="2700">
                <a:latin typeface="Gill Sans"/>
                <a:ea typeface="Gill Sans"/>
                <a:cs typeface="Gill Sans"/>
                <a:sym typeface="Gill Sans"/>
              </a:defRPr>
            </a:lvl3pPr>
            <a:lvl4pPr marL="1828800" lvl="3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Gill Sans"/>
              <a:buChar char="•"/>
              <a:defRPr sz="2700">
                <a:latin typeface="Gill Sans"/>
                <a:ea typeface="Gill Sans"/>
                <a:cs typeface="Gill Sans"/>
                <a:sym typeface="Gill Sans"/>
              </a:defRPr>
            </a:lvl4pPr>
            <a:lvl5pPr marL="2286000" lvl="4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Gill Sans"/>
              <a:buChar char="•"/>
              <a:defRPr sz="2700">
                <a:latin typeface="Gill Sans"/>
                <a:ea typeface="Gill Sans"/>
                <a:cs typeface="Gill Sans"/>
                <a:sym typeface="Gill Sans"/>
              </a:defRPr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sldNum" idx="12"/>
          </p:nvPr>
        </p:nvSpPr>
        <p:spPr>
          <a:xfrm>
            <a:off x="4446984" y="4882307"/>
            <a:ext cx="241200" cy="1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Gill Sans"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>
  <p:cSld name="Title &amp; Subtitle 5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3"/>
          <p:cNvSpPr txBox="1">
            <a:spLocks noGrp="1"/>
          </p:cNvSpPr>
          <p:nvPr>
            <p:ph type="title"/>
          </p:nvPr>
        </p:nvSpPr>
        <p:spPr>
          <a:xfrm>
            <a:off x="1812727" y="1290898"/>
            <a:ext cx="5518500" cy="13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Helvetica Neue Light"/>
              <a:buNone/>
              <a:defRPr sz="5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3"/>
          <p:cNvSpPr txBox="1">
            <a:spLocks noGrp="1"/>
          </p:cNvSpPr>
          <p:nvPr>
            <p:ph type="body" idx="1"/>
          </p:nvPr>
        </p:nvSpPr>
        <p:spPr>
          <a:xfrm>
            <a:off x="1812727" y="2632025"/>
            <a:ext cx="5518500" cy="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>
            <a:lvl1pPr marL="45720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1pPr>
            <a:lvl2pPr marL="91440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2pPr>
            <a:lvl3pPr marL="137160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3pPr>
            <a:lvl4pPr marL="182880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4pPr>
            <a:lvl5pPr marL="228600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Helvetica Neue Light"/>
              <a:buNone/>
              <a:defRPr sz="2100"/>
            </a:lvl5pPr>
            <a:lvl6pPr marL="2743200" lvl="5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6pPr>
            <a:lvl7pPr marL="3200400" lvl="6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7pPr>
            <a:lvl8pPr marL="3657600" lvl="7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8pPr>
            <a:lvl9pPr marL="4114800" lvl="8" indent="-2857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33"/>
          <p:cNvSpPr txBox="1">
            <a:spLocks noGrp="1"/>
          </p:cNvSpPr>
          <p:nvPr>
            <p:ph type="sldNum" idx="12"/>
          </p:nvPr>
        </p:nvSpPr>
        <p:spPr>
          <a:xfrm>
            <a:off x="4457959" y="4302156"/>
            <a:ext cx="221400" cy="1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 Light"/>
              <a:buNone/>
              <a:defRPr sz="1000"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sz="12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69727" y="234404"/>
            <a:ext cx="7804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Helvetica Neue Light"/>
              <a:buNone/>
              <a:defRPr sz="5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69727" y="1372939"/>
            <a:ext cx="7804500" cy="3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>
            <a:lvl1pPr marL="457200" marR="0" lvl="0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14400" marR="0" lvl="1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371600" marR="0" lvl="2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28800" marR="0" lvl="3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286000" marR="0" lvl="4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743200" marR="0" lvl="5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3200400" marR="0" lvl="6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3657600" marR="0" lvl="7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4114800" marR="0" lvl="8" indent="-33655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Helvetica Neue Light"/>
              <a:buChar char="•"/>
              <a:defRPr sz="23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4437983" y="4878958"/>
            <a:ext cx="258900" cy="2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 Light"/>
              <a:buNone/>
              <a:defRPr sz="1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 sz="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4" descr="Image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"/>
            <a:ext cx="9144002" cy="541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34" descr="Image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1" y="2"/>
            <a:ext cx="9333209" cy="5529014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34"/>
          <p:cNvSpPr txBox="1"/>
          <p:nvPr/>
        </p:nvSpPr>
        <p:spPr>
          <a:xfrm>
            <a:off x="500098" y="3505970"/>
            <a:ext cx="6213600" cy="10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Arial"/>
              <a:buNone/>
            </a:pPr>
            <a:r>
              <a:rPr lang="en" sz="4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Rapid Design Challenge</a:t>
            </a:r>
            <a:endParaRPr sz="900"/>
          </a:p>
        </p:txBody>
      </p:sp>
      <p:pic>
        <p:nvPicPr>
          <p:cNvPr id="137" name="Google Shape;137;p34" descr="Image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45643" y="197046"/>
            <a:ext cx="2846339" cy="1473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43" descr="Screen Shot 2020-04-28 at 3.17.04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086" y="305722"/>
            <a:ext cx="6115372" cy="4532057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43"/>
          <p:cNvSpPr txBox="1"/>
          <p:nvPr/>
        </p:nvSpPr>
        <p:spPr>
          <a:xfrm>
            <a:off x="828875" y="976475"/>
            <a:ext cx="53253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44" descr="Screen Shot 2020-04-28 at 3.17.11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587" y="243060"/>
            <a:ext cx="6185119" cy="4657381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4"/>
          <p:cNvSpPr txBox="1"/>
          <p:nvPr/>
        </p:nvSpPr>
        <p:spPr>
          <a:xfrm>
            <a:off x="783450" y="953750"/>
            <a:ext cx="5427300" cy="3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45" descr="Screen Shot 2020-04-28 at 3.17.19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340" y="977467"/>
            <a:ext cx="5730988" cy="31885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46" descr="Screen Shot 2020-04-28 at 3.17.28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228" y="373577"/>
            <a:ext cx="6019157" cy="4396345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46"/>
          <p:cNvSpPr txBox="1"/>
          <p:nvPr/>
        </p:nvSpPr>
        <p:spPr>
          <a:xfrm>
            <a:off x="1067300" y="1430650"/>
            <a:ext cx="2100600" cy="11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214" name="Google Shape;214;p46"/>
          <p:cNvSpPr txBox="1"/>
          <p:nvPr/>
        </p:nvSpPr>
        <p:spPr>
          <a:xfrm>
            <a:off x="3865250" y="1430650"/>
            <a:ext cx="2100600" cy="11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215" name="Google Shape;215;p46"/>
          <p:cNvSpPr txBox="1"/>
          <p:nvPr/>
        </p:nvSpPr>
        <p:spPr>
          <a:xfrm>
            <a:off x="1122325" y="2927650"/>
            <a:ext cx="2100600" cy="11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216" name="Google Shape;216;p46"/>
          <p:cNvSpPr txBox="1"/>
          <p:nvPr/>
        </p:nvSpPr>
        <p:spPr>
          <a:xfrm>
            <a:off x="3772650" y="2875675"/>
            <a:ext cx="2100600" cy="11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47" descr="Screen Shot 2020-04-28 at 3.18.35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630" y="881430"/>
            <a:ext cx="6057555" cy="338064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47"/>
          <p:cNvSpPr txBox="1"/>
          <p:nvPr/>
        </p:nvSpPr>
        <p:spPr>
          <a:xfrm>
            <a:off x="1055950" y="1646375"/>
            <a:ext cx="5018700" cy="18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48"/>
          <p:cNvPicPr preferRelativeResize="0"/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049376" cy="509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5" descr="Image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7795" y="-195332"/>
            <a:ext cx="9957195" cy="663813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5"/>
          <p:cNvSpPr txBox="1"/>
          <p:nvPr/>
        </p:nvSpPr>
        <p:spPr>
          <a:xfrm>
            <a:off x="286751" y="-162246"/>
            <a:ext cx="4155600" cy="14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Arial"/>
              <a:buNone/>
            </a:pPr>
            <a:endParaRPr sz="31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Arial"/>
              <a:buNone/>
            </a:pPr>
            <a:r>
              <a:rPr lang="en" sz="31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Redesign your partner’s morning routine</a:t>
            </a:r>
            <a:endParaRPr sz="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6" descr="Image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47795" y="-195332"/>
            <a:ext cx="9957195" cy="6638131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6"/>
          <p:cNvSpPr txBox="1"/>
          <p:nvPr/>
        </p:nvSpPr>
        <p:spPr>
          <a:xfrm>
            <a:off x="286751" y="-162246"/>
            <a:ext cx="4155600" cy="21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" tIns="24550" rIns="24550" bIns="2455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Arial"/>
              <a:buNone/>
            </a:pPr>
            <a:endParaRPr sz="31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Arial"/>
              <a:buNone/>
            </a:pPr>
            <a:r>
              <a:rPr lang="en" sz="31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Redesign your partner’s morning routine</a:t>
            </a:r>
            <a:endParaRPr sz="900"/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Arial"/>
              <a:buNone/>
            </a:pPr>
            <a:r>
              <a:rPr lang="en" sz="31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… in the time of COVID-19</a:t>
            </a:r>
            <a:endParaRPr sz="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37" descr="Screen Shot 2020-04-28 at 3.15.21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1313" y="0"/>
            <a:ext cx="5521375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37"/>
          <p:cNvSpPr txBox="1"/>
          <p:nvPr/>
        </p:nvSpPr>
        <p:spPr>
          <a:xfrm>
            <a:off x="2736688" y="1102600"/>
            <a:ext cx="3558900" cy="30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38" descr="Screen Shot 2020-04-28 at 3.15.31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7340" y="-1"/>
            <a:ext cx="754931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8"/>
          <p:cNvSpPr txBox="1"/>
          <p:nvPr/>
        </p:nvSpPr>
        <p:spPr>
          <a:xfrm>
            <a:off x="1437481" y="1483174"/>
            <a:ext cx="5983500" cy="30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39" descr="Screen Shot 2020-04-28 at 3.15.45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2978" y="581863"/>
            <a:ext cx="5443533" cy="376019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39"/>
          <p:cNvSpPr txBox="1"/>
          <p:nvPr/>
        </p:nvSpPr>
        <p:spPr>
          <a:xfrm>
            <a:off x="1305750" y="1487400"/>
            <a:ext cx="4632600" cy="24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40" descr="Screen Shot 2020-04-28 at 3.16.21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62409" y="338884"/>
            <a:ext cx="5114387" cy="4465733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40"/>
          <p:cNvSpPr txBox="1"/>
          <p:nvPr/>
        </p:nvSpPr>
        <p:spPr>
          <a:xfrm>
            <a:off x="1532825" y="1044600"/>
            <a:ext cx="3939900" cy="8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74" name="Google Shape;174;p40"/>
          <p:cNvSpPr txBox="1"/>
          <p:nvPr/>
        </p:nvSpPr>
        <p:spPr>
          <a:xfrm>
            <a:off x="1532825" y="2128950"/>
            <a:ext cx="3939900" cy="8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75" name="Google Shape;175;p40"/>
          <p:cNvSpPr txBox="1"/>
          <p:nvPr/>
        </p:nvSpPr>
        <p:spPr>
          <a:xfrm>
            <a:off x="1594400" y="3484900"/>
            <a:ext cx="3939900" cy="88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41" descr="Screen Shot 2020-04-28 at 3.16.48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1653" y="327560"/>
            <a:ext cx="5145521" cy="4488382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41"/>
          <p:cNvSpPr txBox="1"/>
          <p:nvPr/>
        </p:nvSpPr>
        <p:spPr>
          <a:xfrm>
            <a:off x="1759925" y="1101375"/>
            <a:ext cx="27138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82" name="Google Shape;182;p41"/>
          <p:cNvSpPr txBox="1"/>
          <p:nvPr/>
        </p:nvSpPr>
        <p:spPr>
          <a:xfrm>
            <a:off x="1594400" y="1776075"/>
            <a:ext cx="39693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83" name="Google Shape;183;p41"/>
          <p:cNvSpPr txBox="1"/>
          <p:nvPr/>
        </p:nvSpPr>
        <p:spPr>
          <a:xfrm>
            <a:off x="3467850" y="2628525"/>
            <a:ext cx="22206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84" name="Google Shape;184;p41"/>
          <p:cNvSpPr txBox="1"/>
          <p:nvPr/>
        </p:nvSpPr>
        <p:spPr>
          <a:xfrm>
            <a:off x="2357528" y="3411075"/>
            <a:ext cx="3330900" cy="3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42" descr="Screen Shot 2020-04-28 at 3.16.55 PM.png"/>
          <p:cNvPicPr preferRelativeResize="0"/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64" y="253353"/>
            <a:ext cx="6009053" cy="4636794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42"/>
          <p:cNvSpPr txBox="1"/>
          <p:nvPr/>
        </p:nvSpPr>
        <p:spPr>
          <a:xfrm>
            <a:off x="908350" y="931050"/>
            <a:ext cx="52911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Apresentação no Ecrã (16:9)</PresentationFormat>
  <Paragraphs>6</Paragraphs>
  <Slides>15</Slides>
  <Notes>15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15</vt:i4>
      </vt:variant>
    </vt:vector>
  </HeadingPairs>
  <TitlesOfParts>
    <vt:vector size="20" baseType="lpstr">
      <vt:lpstr>Helvetica Neue</vt:lpstr>
      <vt:lpstr>Helvetica Neue Light</vt:lpstr>
      <vt:lpstr>Gill Sans</vt:lpstr>
      <vt:lpstr>Simple Light</vt:lpstr>
      <vt:lpstr>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Marcio Bento</cp:lastModifiedBy>
  <cp:revision>1</cp:revision>
  <dcterms:modified xsi:type="dcterms:W3CDTF">2023-08-02T15:05:06Z</dcterms:modified>
</cp:coreProperties>
</file>